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B2E4B93-E3CE-48EF-BF2A-9B73F502E1D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CD6DAA-058D-4AA4-A1BE-EE482DB4ECFA}" type="datetimeFigureOut">
              <a:rPr lang="en-GB" smtClean="0"/>
              <a:t>15/03/2018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slide" Target="slide11.xml"/><Relationship Id="rId5" Type="http://schemas.openxmlformats.org/officeDocument/2006/relationships/image" Target="../media/image10.jpe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3962400" cy="2133600"/>
          </a:xfrm>
        </p:spPr>
        <p:txBody>
          <a:bodyPr/>
          <a:lstStyle/>
          <a:p>
            <a:pPr algn="ctr"/>
            <a:r>
              <a:rPr lang="en-GB" dirty="0" smtClean="0"/>
              <a:t>THE FACTS: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4 QUESTIONS</a:t>
            </a:r>
          </a:p>
          <a:p>
            <a:pPr algn="ctr"/>
            <a:r>
              <a:rPr lang="en-GB" b="1" u="sng" dirty="0" smtClean="0"/>
              <a:t>ALL </a:t>
            </a:r>
            <a:r>
              <a:rPr lang="en-GB" dirty="0" smtClean="0"/>
              <a:t> MULTIPLE CHOICE QUESTIONS</a:t>
            </a:r>
          </a:p>
          <a:p>
            <a:pPr algn="ctr"/>
            <a:r>
              <a:rPr lang="en-GB" b="1" dirty="0" smtClean="0"/>
              <a:t>WORTH 4 MARKS IN TOTAL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TIME ALLOCATION IN EXAM: 5 MINUTES</a:t>
            </a:r>
            <a:endParaRPr lang="en-GB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3962400" cy="2133600"/>
          </a:xfrm>
        </p:spPr>
        <p:txBody>
          <a:bodyPr/>
          <a:lstStyle/>
          <a:p>
            <a:pPr algn="ctr"/>
            <a:r>
              <a:rPr lang="en-GB" dirty="0" smtClean="0"/>
              <a:t>Section A of exam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6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5124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31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Willy Bushell</a:t>
            </a:r>
          </a:p>
        </p:txBody>
      </p:sp>
      <p:sp>
        <p:nvSpPr>
          <p:cNvPr id="5132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92725" y="422116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 Willy Russell</a:t>
            </a:r>
          </a:p>
        </p:txBody>
      </p:sp>
      <p:sp>
        <p:nvSpPr>
          <p:cNvPr id="5133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Willy Knowall</a:t>
            </a:r>
          </a:p>
        </p:txBody>
      </p:sp>
      <p:sp>
        <p:nvSpPr>
          <p:cNvPr id="5134" name="Text Box 14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D: William Hushup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Who wrote the play ‘Blood Brothers’?</a:t>
            </a:r>
          </a:p>
        </p:txBody>
      </p:sp>
      <p:pic>
        <p:nvPicPr>
          <p:cNvPr id="5138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1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142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5143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44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145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46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5148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5149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5150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087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6151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2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55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Manchester</a:t>
            </a:r>
          </a:p>
        </p:txBody>
      </p:sp>
      <p:sp>
        <p:nvSpPr>
          <p:cNvPr id="6156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92725" y="4221163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 Liverpool</a:t>
            </a:r>
          </a:p>
        </p:txBody>
      </p:sp>
      <p:sp>
        <p:nvSpPr>
          <p:cNvPr id="6157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London</a:t>
            </a:r>
          </a:p>
        </p:txBody>
      </p:sp>
      <p:sp>
        <p:nvSpPr>
          <p:cNvPr id="6158" name="Text Box 14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Leicester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£200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Where is the play ‘Blood Brothers’ set?</a:t>
            </a:r>
          </a:p>
        </p:txBody>
      </p:sp>
      <p:pic>
        <p:nvPicPr>
          <p:cNvPr id="6162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6164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6167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8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6172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6173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6174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9393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7175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79" name="Text Box 11">
            <a:hlinkClick r:id="" action="ppaction://hlinkshowjump?jump=nex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619250" y="4005263"/>
            <a:ext cx="3352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Mickey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and Edward</a:t>
            </a:r>
          </a:p>
        </p:txBody>
      </p:sp>
      <p:sp>
        <p:nvSpPr>
          <p:cNvPr id="7180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64163" y="4221163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B: Linda</a:t>
            </a:r>
          </a:p>
        </p:txBody>
      </p:sp>
      <p:sp>
        <p:nvSpPr>
          <p:cNvPr id="7181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516563"/>
            <a:ext cx="30194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Edward </a:t>
            </a: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and Linda</a:t>
            </a:r>
            <a:endParaRPr lang="en-GB" sz="1400" b="1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7182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257800" y="5562600"/>
            <a:ext cx="312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1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Mr Lyons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£400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Who sang ‘That Guy’?</a:t>
            </a:r>
          </a:p>
        </p:txBody>
      </p:sp>
      <p:pic>
        <p:nvPicPr>
          <p:cNvPr id="7186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7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7188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89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190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7191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92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7196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7197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7198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944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97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0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03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21163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The Policeman</a:t>
            </a:r>
          </a:p>
        </p:txBody>
      </p:sp>
      <p:sp>
        <p:nvSpPr>
          <p:cNvPr id="8204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19700" y="4149725"/>
            <a:ext cx="2886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Captain Hook</a:t>
            </a:r>
          </a:p>
        </p:txBody>
      </p:sp>
      <p:sp>
        <p:nvSpPr>
          <p:cNvPr id="8205" name="Text Box 13">
            <a:hlinkClick r:id="" action="ppaction://hlinkshowjump?jump=nextslide" highlightClick="1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619250" y="56610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Peter Pan</a:t>
            </a:r>
          </a:p>
        </p:txBody>
      </p:sp>
      <p:sp>
        <p:nvSpPr>
          <p:cNvPr id="8206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292725" y="558958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Tinkerbell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Who did Mickey, Linda and Edward shoot at in the park?</a:t>
            </a:r>
          </a:p>
        </p:txBody>
      </p:sp>
      <p:pic>
        <p:nvPicPr>
          <p:cNvPr id="8210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1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8212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3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8215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16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8220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8221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8222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3452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1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4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27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2663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Darren Blayne</a:t>
            </a:r>
          </a:p>
        </p:txBody>
      </p:sp>
      <p:sp>
        <p:nvSpPr>
          <p:cNvPr id="9228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64163" y="4221163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Darren Wayne</a:t>
            </a:r>
          </a:p>
        </p:txBody>
      </p:sp>
      <p:sp>
        <p:nvSpPr>
          <p:cNvPr id="9229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908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Anthony Shane</a:t>
            </a:r>
          </a:p>
        </p:txBody>
      </p:sp>
      <p:sp>
        <p:nvSpPr>
          <p:cNvPr id="9230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64163" y="573405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John Wayne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£2000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What did Mrs Johnstone call her first child?</a:t>
            </a:r>
          </a:p>
        </p:txBody>
      </p:sp>
      <p:pic>
        <p:nvPicPr>
          <p:cNvPr id="9234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9239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40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41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9244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9245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9246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06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0244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5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0247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8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1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038600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Mary</a:t>
            </a:r>
          </a:p>
        </p:txBody>
      </p:sp>
      <p:sp>
        <p:nvSpPr>
          <p:cNvPr id="10252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64163" y="40767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>
                <a:solidFill>
                  <a:srgbClr val="FF9900"/>
                </a:solidFill>
                <a:latin typeface="Verdana" pitchFamily="34" charset="0"/>
              </a:rPr>
              <a:t>B: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Jen</a:t>
            </a:r>
          </a:p>
        </p:txBody>
      </p:sp>
      <p:sp>
        <p:nvSpPr>
          <p:cNvPr id="10253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4451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Julie</a:t>
            </a:r>
          </a:p>
        </p:txBody>
      </p:sp>
      <p:sp>
        <p:nvSpPr>
          <p:cNvPr id="10254" name="Text Box 14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5364163" y="54451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Shirley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£4000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What is Mrs Lyons’ first name?</a:t>
            </a:r>
          </a:p>
        </p:txBody>
      </p:sp>
      <p:pic>
        <p:nvPicPr>
          <p:cNvPr id="10258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0260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1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262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0263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64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268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0269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0270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578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1268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275" name="Text Box 11">
            <a:hlinkClick r:id="" action="ppaction://hlinkshowjump?jump=lastslide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258888" y="4267200"/>
            <a:ext cx="3541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Robert</a:t>
            </a:r>
          </a:p>
        </p:txBody>
      </p:sp>
      <p:sp>
        <p:nvSpPr>
          <p:cNvPr id="11276" name="Text Box 12">
            <a:hlinkClick r:id="" action="ppaction://hlinkshowjump?jump=lastslide">
              <a:snd r:embed="rId2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James</a:t>
            </a:r>
          </a:p>
        </p:txBody>
      </p:sp>
      <p:sp>
        <p:nvSpPr>
          <p:cNvPr id="11277" name="Text Box 13">
            <a:hlinkClick r:id="" action="ppaction://hlinkshowjump?jump=lastslide" highlightClick="1">
              <a:snd r:embed="rId2" name="wrong answer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Rufus</a:t>
            </a:r>
          </a:p>
        </p:txBody>
      </p:sp>
      <p:sp>
        <p:nvSpPr>
          <p:cNvPr id="11278" name="Text Box 14">
            <a:hlinkClick r:id="" action="ppaction://hlinkshowjump?jump=nextslide" highlightClick="1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Richard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81000" y="762000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£8000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468313" y="1773238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What is Mr Lyons’ first name ?</a:t>
            </a:r>
          </a:p>
        </p:txBody>
      </p:sp>
      <p:pic>
        <p:nvPicPr>
          <p:cNvPr id="11282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83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1284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5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1292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1293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1294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923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2292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29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299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263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£100</a:t>
            </a:r>
          </a:p>
        </p:txBody>
      </p:sp>
      <p:sp>
        <p:nvSpPr>
          <p:cNvPr id="12300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580063" y="42926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£30</a:t>
            </a:r>
          </a:p>
        </p:txBody>
      </p:sp>
      <p:sp>
        <p:nvSpPr>
          <p:cNvPr id="12301" name="Text Box 13">
            <a:hlinkClick r:id="" action="ppaction://hlinkshowjump?jump=nextslide" highlightClick="1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692275" y="5805488"/>
            <a:ext cx="2670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£50</a:t>
            </a:r>
          </a:p>
        </p:txBody>
      </p:sp>
      <p:sp>
        <p:nvSpPr>
          <p:cNvPr id="12302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651500" y="5661025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£20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£16,000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How much did Sammy offer Mickey for keeping ‘the eye out’?</a:t>
            </a:r>
          </a:p>
        </p:txBody>
      </p:sp>
      <p:pic>
        <p:nvPicPr>
          <p:cNvPr id="12306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14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2315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0525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2316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2317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2318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78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3316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17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20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323" name="Text Box 11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Cambridge</a:t>
            </a:r>
          </a:p>
        </p:txBody>
      </p:sp>
      <p:sp>
        <p:nvSpPr>
          <p:cNvPr id="13324" name="Text Box 12">
            <a:hlinkClick r:id="" action="ppaction://hlinkshowjump?jump=nextslide">
              <a:snd r:embed="rId3" name="New Question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Oxbridge</a:t>
            </a:r>
          </a:p>
        </p:txBody>
      </p:sp>
      <p:sp>
        <p:nvSpPr>
          <p:cNvPr id="13325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Oxford</a:t>
            </a:r>
          </a:p>
        </p:txBody>
      </p:sp>
      <p:sp>
        <p:nvSpPr>
          <p:cNvPr id="13326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Camford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395288" y="981075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£32,000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457200" y="17526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Which university does Edward want to go to?</a:t>
            </a:r>
          </a:p>
        </p:txBody>
      </p:sp>
      <p:pic>
        <p:nvPicPr>
          <p:cNvPr id="13330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3332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3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3335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336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9810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3340" name="Text Box 28">
            <a:hlinkClick r:id="rId5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3341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3342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93274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1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4347" name="Text Box 11">
            <a:hlinkClick r:id="" action="ppaction://hlinkshowjump?jump=nex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47800" y="4267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Mrs Wong	</a:t>
            </a:r>
          </a:p>
        </p:txBody>
      </p:sp>
      <p:sp>
        <p:nvSpPr>
          <p:cNvPr id="14348" name="Text Box 12">
            <a:hlinkClick r:id="" action="ppaction://hlinkshowjump?jump=lastslide">
              <a:snd r:embed="rId4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Mrs Yinkam</a:t>
            </a:r>
          </a:p>
        </p:txBody>
      </p:sp>
      <p:sp>
        <p:nvSpPr>
          <p:cNvPr id="14349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47800" y="5562600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Mrs Wok</a:t>
            </a:r>
          </a:p>
        </p:txBody>
      </p:sp>
      <p:sp>
        <p:nvSpPr>
          <p:cNvPr id="14350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410200" y="54864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Mrs Curry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23850" y="981075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£64,000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250825" y="1916113"/>
            <a:ext cx="800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bg1"/>
                </a:solidFill>
                <a:latin typeface="Verdana" pitchFamily="34" charset="0"/>
              </a:rPr>
              <a:t>Name the lady who owns the chippy.</a:t>
            </a:r>
          </a:p>
        </p:txBody>
      </p:sp>
      <p:pic>
        <p:nvPicPr>
          <p:cNvPr id="14354" name="Picture 18" descr="mill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4356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57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358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4359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360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4361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62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4363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4364" name="Text Box 28">
            <a:hlinkClick r:id="rId6" action="ppaction://hlinksldjump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4365" name="Text Box 29">
            <a:hlinkClick r:id="" action="ppaction://hlinkshowjump?jump=lastslide">
              <a:snd r:embed="rId3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4366" name="Picture 30" descr="MCj02900460000[1]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55636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scenium stage diagra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1735"/>
            <a:ext cx="5328592" cy="440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60338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type of stage is this?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48289" y="4437112"/>
            <a:ext cx="251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traverse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5229200"/>
            <a:ext cx="3741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the round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4437112"/>
            <a:ext cx="192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thrust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3808" y="5805264"/>
            <a:ext cx="615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End on / proscenium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415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5364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5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5367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71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371600" y="4114800"/>
            <a:ext cx="2971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‘Tennis with tits’</a:t>
            </a: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and ‘Sex, sex, sex’</a:t>
            </a:r>
            <a:endParaRPr lang="en-GB" sz="1400" b="1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5372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292725" y="4005263"/>
            <a:ext cx="3311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‘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Bertha’s breasts’</a:t>
            </a:r>
          </a:p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and ‘John’s Bigun’</a:t>
            </a:r>
          </a:p>
        </p:txBody>
      </p:sp>
      <p:sp>
        <p:nvSpPr>
          <p:cNvPr id="15373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331913" y="5589588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C:’Dr. Zhivago’ and ‘The Magnificent   7’</a:t>
            </a:r>
          </a:p>
        </p:txBody>
      </p:sp>
      <p:sp>
        <p:nvSpPr>
          <p:cNvPr id="15374" name="Text Box 14">
            <a:hlinkClick r:id="" action="ppaction://hlinkshowjump?jump=nextslide" highlightClick="1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5364163" y="5373688"/>
            <a:ext cx="3314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‘Nymphomaniac Nights’ and ‘Swedish Au Pairs’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23850" y="981075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£125,000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250825" y="19891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What films do the twins go to see?</a:t>
            </a:r>
          </a:p>
        </p:txBody>
      </p:sp>
      <p:pic>
        <p:nvPicPr>
          <p:cNvPr id="15378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5380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382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5383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84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5385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387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88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5389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5390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9120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392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395" name="Text Box 11">
            <a:hlinkClick r:id="" action="ppaction://hlinkshowjump?jump=nex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03350" y="4292600"/>
            <a:ext cx="3313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</a:t>
            </a: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Donna Marie</a:t>
            </a:r>
          </a:p>
        </p:txBody>
      </p:sp>
      <p:sp>
        <p:nvSpPr>
          <p:cNvPr id="16396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267200"/>
            <a:ext cx="312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Donna Osmand</a:t>
            </a:r>
          </a:p>
        </p:txBody>
      </p:sp>
      <p:sp>
        <p:nvSpPr>
          <p:cNvPr id="16397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47800" y="56388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Donna Claire</a:t>
            </a:r>
          </a:p>
        </p:txBody>
      </p:sp>
      <p:sp>
        <p:nvSpPr>
          <p:cNvPr id="16398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64163" y="5589588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Donna Mary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250825" y="1052513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£250,000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50825" y="1773238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Name Mrs Johnstone’s daughter</a:t>
            </a:r>
          </a:p>
        </p:txBody>
      </p:sp>
      <p:pic>
        <p:nvPicPr>
          <p:cNvPr id="16402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403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6404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5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6407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408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0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412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6413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6414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430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3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7415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16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419" name="Text Box 11">
            <a:hlinkClick r:id="" action="ppaction://hlinkshowjump?jump=nex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900113" y="4292600"/>
            <a:ext cx="3743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65 Skelmersdale Lane</a:t>
            </a:r>
          </a:p>
        </p:txBody>
      </p:sp>
      <p:sp>
        <p:nvSpPr>
          <p:cNvPr id="17420" name="Text Box 12">
            <a:hlinkClick r:id="" action="ppaction://hlinkshowjump?jump=lastslide">
              <a:snd r:embed="rId3" name="wrong answer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859338" y="4292600"/>
            <a:ext cx="388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65 Skelmersdale Rd</a:t>
            </a:r>
          </a:p>
        </p:txBody>
      </p:sp>
      <p:sp>
        <p:nvSpPr>
          <p:cNvPr id="17421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042988" y="5734050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69 Skelmersdale Ave</a:t>
            </a:r>
          </a:p>
        </p:txBody>
      </p:sp>
      <p:sp>
        <p:nvSpPr>
          <p:cNvPr id="17422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4859338" y="5661025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</a:t>
            </a: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69 Skelmersdale Close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50825" y="1052513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£500,000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250825" y="1773238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What address did the Johnstones move to?</a:t>
            </a:r>
          </a:p>
        </p:txBody>
      </p:sp>
      <p:pic>
        <p:nvPicPr>
          <p:cNvPr id="17426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7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7428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9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30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32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7436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7437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7438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7540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838200" y="3886200"/>
            <a:ext cx="7772400" cy="1219200"/>
            <a:chOff x="528" y="2448"/>
            <a:chExt cx="4896" cy="768"/>
          </a:xfrm>
        </p:grpSpPr>
        <p:sp>
          <p:nvSpPr>
            <p:cNvPr id="18436" name="AutoShape 4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37" name="AutoShape 5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914400" y="5334000"/>
            <a:ext cx="7772400" cy="1219200"/>
            <a:chOff x="528" y="2448"/>
            <a:chExt cx="4896" cy="768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40" name="AutoShape 8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28600" y="3581400"/>
            <a:ext cx="8915400" cy="3276600"/>
          </a:xfrm>
          <a:prstGeom prst="rect">
            <a:avLst/>
          </a:prstGeom>
          <a:noFill/>
          <a:ln w="28575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2000" y="4191000"/>
            <a:ext cx="259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443" name="Text Box 11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1476375" y="42926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A: 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Jim</a:t>
            </a:r>
          </a:p>
        </p:txBody>
      </p:sp>
      <p:sp>
        <p:nvSpPr>
          <p:cNvPr id="18444" name="Text Box 12">
            <a:hlinkClick r:id="" action="ppaction://hlinkshowjump?jump=nextslide">
              <a:snd r:embed="rId3" name="Lets Play Theme.wav"/>
            </a:hlinkClick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5334000" y="41910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B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Joe</a:t>
            </a:r>
            <a:endParaRPr lang="en-GB" sz="2000" b="1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8445" name="Text Box 13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1476375" y="5734050"/>
            <a:ext cx="2743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C: 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Jon</a:t>
            </a:r>
          </a:p>
          <a:p>
            <a:pPr>
              <a:spcBef>
                <a:spcPct val="50000"/>
              </a:spcBef>
            </a:pPr>
            <a:endParaRPr lang="en-GB" sz="2000" b="1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8446" name="Text Box 14">
            <a:hlinkClick r:id="" action="ppaction://hlinkshowjump?jump=lastslide" highlightClick="1"/>
          </p:cNvPr>
          <p:cNvSpPr txBox="1">
            <a:spLocks noChangeArrowheads="1"/>
          </p:cNvSpPr>
          <p:nvPr/>
        </p:nvSpPr>
        <p:spPr bwMode="auto">
          <a:xfrm>
            <a:off x="5334000" y="57150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9900"/>
                </a:solidFill>
                <a:latin typeface="Verdana" pitchFamily="34" charset="0"/>
              </a:rPr>
              <a:t>D</a:t>
            </a:r>
            <a:r>
              <a:rPr lang="en-GB" sz="2400" b="1">
                <a:solidFill>
                  <a:srgbClr val="FF9900"/>
                </a:solidFill>
                <a:latin typeface="Verdana" pitchFamily="34" charset="0"/>
              </a:rPr>
              <a:t>: Josh</a:t>
            </a:r>
            <a:endParaRPr lang="en-GB" sz="2000" b="1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533400" y="6096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50825" y="1052513"/>
            <a:ext cx="632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For  </a:t>
            </a:r>
            <a:r>
              <a:rPr lang="en-GB" sz="3600" b="1">
                <a:solidFill>
                  <a:srgbClr val="FF9900"/>
                </a:solidFill>
                <a:latin typeface="Verdana" pitchFamily="34" charset="0"/>
              </a:rPr>
              <a:t>£1,000,000</a:t>
            </a:r>
            <a:endParaRPr lang="en-GB" sz="3600" b="1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250825" y="1773238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chemeClr val="bg1"/>
                </a:solidFill>
                <a:latin typeface="Verdana" pitchFamily="34" charset="0"/>
              </a:rPr>
              <a:t>Name the milkman in Act Two</a:t>
            </a:r>
          </a:p>
        </p:txBody>
      </p:sp>
      <p:pic>
        <p:nvPicPr>
          <p:cNvPr id="18450" name="Picture 18" descr="mill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5435600" y="260350"/>
            <a:ext cx="1944688" cy="647700"/>
            <a:chOff x="528" y="2448"/>
            <a:chExt cx="4896" cy="768"/>
          </a:xfrm>
        </p:grpSpPr>
        <p:sp>
          <p:nvSpPr>
            <p:cNvPr id="18452" name="AutoShape 20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3" name="AutoShape 21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3492500" y="260350"/>
            <a:ext cx="1944688" cy="647700"/>
            <a:chOff x="528" y="2448"/>
            <a:chExt cx="4896" cy="768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528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456" name="AutoShape 24"/>
            <p:cNvSpPr>
              <a:spLocks noChangeArrowheads="1"/>
            </p:cNvSpPr>
            <p:nvPr/>
          </p:nvSpPr>
          <p:spPr bwMode="auto">
            <a:xfrm>
              <a:off x="2976" y="2448"/>
              <a:ext cx="2448" cy="768"/>
            </a:xfrm>
            <a:prstGeom prst="hexagon">
              <a:avLst>
                <a:gd name="adj" fmla="val 79688"/>
                <a:gd name="vf" fmla="val 115470"/>
              </a:avLst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3203575" y="0"/>
            <a:ext cx="1296988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3276600" y="0"/>
            <a:ext cx="1150938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3348038" y="0"/>
            <a:ext cx="1152525" cy="11255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8460" name="Text Box 28">
            <a:hlinkClick r:id="rId5" action="ppaction://hlinksldjump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6443663" y="404813"/>
            <a:ext cx="1081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Audience</a:t>
            </a:r>
          </a:p>
        </p:txBody>
      </p:sp>
      <p:sp>
        <p:nvSpPr>
          <p:cNvPr id="18461" name="Text Box 29">
            <a:hlinkClick r:id="" action="ppaction://hlinkshowjump?jump=lastslide">
              <a:snd r:embed="rId2" name="New Question.wav"/>
            </a:hlinkClick>
          </p:cNvPr>
          <p:cNvSpPr txBox="1">
            <a:spLocks noChangeArrowheads="1"/>
          </p:cNvSpPr>
          <p:nvPr/>
        </p:nvSpPr>
        <p:spPr bwMode="auto">
          <a:xfrm>
            <a:off x="4572000" y="476250"/>
            <a:ext cx="7921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9900"/>
                </a:solidFill>
                <a:latin typeface="Verdana" pitchFamily="34" charset="0"/>
              </a:rPr>
              <a:t>50/50</a:t>
            </a:r>
          </a:p>
        </p:txBody>
      </p:sp>
      <p:pic>
        <p:nvPicPr>
          <p:cNvPr id="18462" name="Picture 30" descr="MCj02900460000[1]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33375"/>
            <a:ext cx="576262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610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9459" name="Picture 3" descr="chequ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666698"/>
              </a:clrFrom>
              <a:clrTo>
                <a:srgbClr val="66669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33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438400" y="533400"/>
            <a:ext cx="586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>
                <a:solidFill>
                  <a:srgbClr val="FFFFFF"/>
                </a:solidFill>
                <a:latin typeface="Verdana" pitchFamily="34" charset="0"/>
              </a:rPr>
              <a:t>Congratulations!</a:t>
            </a:r>
          </a:p>
        </p:txBody>
      </p:sp>
      <p:sp>
        <p:nvSpPr>
          <p:cNvPr id="19461" name="AutoShape 5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228600" y="5715000"/>
            <a:ext cx="1219200" cy="914400"/>
          </a:xfrm>
          <a:prstGeom prst="actionButtonRetur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36624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hristarrant2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75590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7620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Verdana" pitchFamily="34" charset="0"/>
              </a:rPr>
              <a:t>Phone a Friend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95738" y="1773238"/>
            <a:ext cx="38862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>
                <a:latin typeface="Verdana" pitchFamily="34" charset="0"/>
              </a:rPr>
              <a:t>Hello, It’s Chris Tarrant here from Who wants to be a millionaire……</a:t>
            </a:r>
          </a:p>
        </p:txBody>
      </p:sp>
      <p:pic>
        <p:nvPicPr>
          <p:cNvPr id="20485" name="Picture 5" descr="MMj0354606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637088"/>
            <a:ext cx="25209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4706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hristarrant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2755900" cy="352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86200" y="7620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Verdana" pitchFamily="34" charset="0"/>
              </a:rPr>
              <a:t>Ask the Audience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724400" y="2819400"/>
            <a:ext cx="38862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Verdana" pitchFamily="34" charset="0"/>
              </a:rPr>
              <a:t>Okay Audience, Let’s vote.</a:t>
            </a:r>
          </a:p>
          <a:p>
            <a:pPr>
              <a:spcBef>
                <a:spcPct val="50000"/>
              </a:spcBef>
            </a:pPr>
            <a:r>
              <a:rPr lang="en-GB" sz="3200" b="1">
                <a:latin typeface="Verdana" pitchFamily="34" charset="0"/>
              </a:rPr>
              <a:t>Hands Ready!</a:t>
            </a:r>
          </a:p>
        </p:txBody>
      </p:sp>
    </p:spTree>
    <p:extLst>
      <p:ext uri="{BB962C8B-B14F-4D97-AF65-F5344CB8AC3E}">
        <p14:creationId xmlns:p14="http://schemas.microsoft.com/office/powerpoint/2010/main" val="8710374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hristarrant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243998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6200" y="762000"/>
            <a:ext cx="464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latin typeface="Verdana" pitchFamily="34" charset="0"/>
              </a:rPr>
              <a:t>Is that your final answer?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724400" y="28194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latin typeface="Verdana" pitchFamily="34" charset="0"/>
              </a:rPr>
              <a:t>OH! I’m sorry that’s wrong!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8985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ans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proscenium stage diagra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289" y="160338"/>
            <a:ext cx="3692653" cy="304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60338"/>
            <a:ext cx="81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type of stage is this?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06517" y="3210141"/>
            <a:ext cx="6152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End on / proscenium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239337"/>
              </p:ext>
            </p:extLst>
          </p:nvPr>
        </p:nvGraphicFramePr>
        <p:xfrm>
          <a:off x="1334615" y="4133471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positives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considerations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The actors can enter / exit easily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Think about facing the audience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Can have still moments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Project voice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 need to change set / extravagant ( could be)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aware of sightline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3891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713312" cy="40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4149080"/>
            <a:ext cx="2518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traverse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5229200"/>
            <a:ext cx="192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thrust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8407" y="4149080"/>
            <a:ext cx="3741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round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71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713312" cy="404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5302"/>
              </p:ext>
            </p:extLst>
          </p:nvPr>
        </p:nvGraphicFramePr>
        <p:xfrm>
          <a:off x="1331640" y="4581128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positives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considerations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Audience are immersed / involved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Consider set / minimalistic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See everything / clear 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Be aware of the space and what can/can’t be seen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813416"/>
              </p:ext>
            </p:extLst>
          </p:nvPr>
        </p:nvGraphicFramePr>
        <p:xfrm>
          <a:off x="899592" y="620688"/>
          <a:ext cx="7272810" cy="3328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70"/>
                <a:gridCol w="2424270"/>
                <a:gridCol w="2424270"/>
              </a:tblGrid>
              <a:tr h="1243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USR - Upstage Right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USC - Upstage Centre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USL - Upstage Left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406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CR- Centre Right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CS - Centre Stage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CL - Centre Left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2437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DSR - Downstage Right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DSC - Downstage Centre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1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DSL - Downstage Left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100531" y="4437112"/>
            <a:ext cx="28761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Audience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10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404664"/>
            <a:ext cx="6624736" cy="3600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6700"/>
            <a:ext cx="2147171" cy="113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694" y="2573462"/>
            <a:ext cx="1431602" cy="143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5348" y="2465450"/>
            <a:ext cx="1647626" cy="164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Triangle 4"/>
          <p:cNvSpPr/>
          <p:nvPr/>
        </p:nvSpPr>
        <p:spPr>
          <a:xfrm rot="10800000">
            <a:off x="5508104" y="404664"/>
            <a:ext cx="902356" cy="864096"/>
          </a:xfrm>
          <a:prstGeom prst="rtTriangl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95536" y="4437112"/>
            <a:ext cx="3240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Where is the:</a:t>
            </a:r>
          </a:p>
          <a:p>
            <a:r>
              <a:rPr lang="en-GB" dirty="0" smtClean="0"/>
              <a:t>Plant</a:t>
            </a:r>
          </a:p>
          <a:p>
            <a:r>
              <a:rPr lang="en-GB" dirty="0" smtClean="0"/>
              <a:t>Rug</a:t>
            </a:r>
          </a:p>
          <a:p>
            <a:r>
              <a:rPr lang="en-GB" dirty="0" smtClean="0"/>
              <a:t>Door</a:t>
            </a:r>
          </a:p>
          <a:p>
            <a:r>
              <a:rPr lang="en-GB" dirty="0" smtClean="0"/>
              <a:t>sofa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0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524000" y="762000"/>
            <a:ext cx="617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5400" b="1">
                <a:solidFill>
                  <a:schemeClr val="bg1"/>
                </a:solidFill>
                <a:latin typeface="Tahoma" pitchFamily="34" charset="0"/>
              </a:rPr>
              <a:t>Welcome…</a:t>
            </a:r>
            <a:endParaRPr lang="en-GB" sz="5400" b="1">
              <a:latin typeface="Tahoma" pitchFamily="34" charset="0"/>
            </a:endParaRPr>
          </a:p>
        </p:txBody>
      </p:sp>
      <p:pic>
        <p:nvPicPr>
          <p:cNvPr id="3076" name="Picture 4" descr="millionaire-logo-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5242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82208"/>
      </p:ext>
    </p:extLst>
  </p:cSld>
  <p:clrMapOvr>
    <a:masterClrMapping/>
  </p:clrMapOvr>
  <p:transition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ets Play The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4099" name="Picture 3" descr="ChrisTarr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4787900" y="1628775"/>
            <a:ext cx="2895600" cy="1905000"/>
            <a:chOff x="3360" y="240"/>
            <a:chExt cx="1824" cy="1200"/>
          </a:xfrm>
        </p:grpSpPr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3360" y="240"/>
              <a:ext cx="1824" cy="1200"/>
            </a:xfrm>
            <a:prstGeom prst="wedgeEllipseCallout">
              <a:avLst>
                <a:gd name="adj1" fmla="val -67106"/>
                <a:gd name="adj2" fmla="val 112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3696" y="576"/>
              <a:ext cx="1488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 b="1">
                  <a:latin typeface="Verdana" pitchFamily="34" charset="0"/>
                </a:rPr>
                <a:t>Good Luck!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536760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98</TotalTime>
  <Words>642</Words>
  <Application>Microsoft Office PowerPoint</Application>
  <PresentationFormat>On-screen Show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Composite</vt:lpstr>
      <vt:lpstr>Section A of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A of exam</dc:title>
  <dc:creator>Owner</dc:creator>
  <cp:lastModifiedBy>Anne-Marie Davison</cp:lastModifiedBy>
  <cp:revision>7</cp:revision>
  <dcterms:created xsi:type="dcterms:W3CDTF">2018-03-14T20:39:46Z</dcterms:created>
  <dcterms:modified xsi:type="dcterms:W3CDTF">2018-03-15T11:03:47Z</dcterms:modified>
</cp:coreProperties>
</file>