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24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8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73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4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85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0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8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05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7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2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9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srgbClr val="080808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A81734-4706-47E6-A9D7-9B54C90E6C38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63089C-9612-4883-85EA-8F68B4A09CB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srgbClr val="080808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srgbClr val="08080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522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Discourse markers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Linking your writing together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633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Emphasising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306002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above all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in particular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especially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significantly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indeed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notably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1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Discourse markers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72943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Discourse markers</a:t>
            </a:r>
            <a:r>
              <a:rPr lang="en-GB" dirty="0" smtClean="0"/>
              <a:t> are like the </a:t>
            </a:r>
            <a:r>
              <a:rPr lang="en-GB" i="1" dirty="0" smtClean="0"/>
              <a:t>signposts</a:t>
            </a:r>
            <a:r>
              <a:rPr lang="en-GB" dirty="0" smtClean="0"/>
              <a:t> of your writing.  They allow the reader to know what directions you are going in next – if your next point will be similar, or different, to the one before.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Discourse markers create </a:t>
            </a:r>
            <a:r>
              <a:rPr lang="en-GB" i="1" dirty="0" smtClean="0"/>
              <a:t>cohesion</a:t>
            </a:r>
            <a:r>
              <a:rPr lang="en-GB" dirty="0" smtClean="0"/>
              <a:t> and allow writing to fit together effectively.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1669" y="2478677"/>
            <a:ext cx="3045822" cy="228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50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227039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and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smtClean="0"/>
                        <a:t>also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as well as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moreover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too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smtClean="0"/>
                        <a:t>furthermore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additionally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in addition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999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Sequencing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862455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first, second, third…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finally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next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meanwhile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after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then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subsequently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37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Illustrating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161634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for example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such as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for instance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in the case of…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as revealed by…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illustrated by…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evidenced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8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 and Effect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739125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because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so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therefore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thus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consequently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hence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as a result…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991100"/>
            <a:ext cx="7143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/>
              <a:t>Remember, use a comma after some of these discourse markers for effect!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59440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172120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similarly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likewise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as with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like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equally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in the same way…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correspondingly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474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Qualifying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178835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but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however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although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unless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except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apart</a:t>
                      </a:r>
                      <a:r>
                        <a:rPr lang="en-GB" sz="3200" b="1" strike="noStrike" baseline="0" dirty="0" smtClean="0"/>
                        <a:t> from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as long as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if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70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Contrasting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66997"/>
              </p:ext>
            </p:extLst>
          </p:nvPr>
        </p:nvGraphicFramePr>
        <p:xfrm>
          <a:off x="609600" y="2470740"/>
          <a:ext cx="10972800" cy="2316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1947876493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3579186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whereas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instead of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alternatively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otherwise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9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unlike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on the other hand</a:t>
                      </a:r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048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strike="noStrike" dirty="0" smtClean="0"/>
                        <a:t>conversely</a:t>
                      </a:r>
                      <a:endParaRPr lang="en-GB" sz="3200" b="1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b="1" strike="no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64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169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ppt/theme/themeOverride3.xml><?xml version="1.0" encoding="utf-8"?>
<a:themeOverride xmlns:a="http://schemas.openxmlformats.org/drawingml/2006/main">
  <a:clrScheme name="Mayfield">
    <a:dk1>
      <a:srgbClr val="080808"/>
    </a:dk1>
    <a:lt1>
      <a:srgbClr val="080808"/>
    </a:lt1>
    <a:dk2>
      <a:srgbClr val="080808"/>
    </a:dk2>
    <a:lt2>
      <a:srgbClr val="080808"/>
    </a:lt2>
    <a:accent1>
      <a:srgbClr val="0F6FC6"/>
    </a:accent1>
    <a:accent2>
      <a:srgbClr val="080808"/>
    </a:accent2>
    <a:accent3>
      <a:srgbClr val="080808"/>
    </a:accent3>
    <a:accent4>
      <a:srgbClr val="10CF9B"/>
    </a:accent4>
    <a:accent5>
      <a:srgbClr val="7CCA62"/>
    </a:accent5>
    <a:accent6>
      <a:srgbClr val="A5C249"/>
    </a:accent6>
    <a:hlink>
      <a:srgbClr val="7A48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178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Mayfield Theme</vt:lpstr>
      <vt:lpstr>Discourse markers</vt:lpstr>
      <vt:lpstr>Discourse markers</vt:lpstr>
      <vt:lpstr>Adding</vt:lpstr>
      <vt:lpstr>Sequencing</vt:lpstr>
      <vt:lpstr>Illustrating</vt:lpstr>
      <vt:lpstr>Cause and Effect</vt:lpstr>
      <vt:lpstr>Comparing</vt:lpstr>
      <vt:lpstr>Qualifying</vt:lpstr>
      <vt:lpstr>Contrasting</vt:lpstr>
      <vt:lpstr>Emphasising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markers</dc:title>
  <dc:creator>Tite</dc:creator>
  <cp:lastModifiedBy>Tite</cp:lastModifiedBy>
  <cp:revision>2</cp:revision>
  <dcterms:created xsi:type="dcterms:W3CDTF">2018-04-26T10:58:59Z</dcterms:created>
  <dcterms:modified xsi:type="dcterms:W3CDTF">2018-04-26T11:13:12Z</dcterms:modified>
</cp:coreProperties>
</file>