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96" r:id="rId5"/>
    <p:sldMasterId id="2147483708" r:id="rId6"/>
    <p:sldMasterId id="2147483720" r:id="rId7"/>
  </p:sldMasterIdLst>
  <p:notesMasterIdLst>
    <p:notesMasterId r:id="rId14"/>
  </p:notesMasterIdLst>
  <p:sldIdLst>
    <p:sldId id="256" r:id="rId8"/>
    <p:sldId id="269" r:id="rId9"/>
    <p:sldId id="262" r:id="rId10"/>
    <p:sldId id="260" r:id="rId11"/>
    <p:sldId id="264" r:id="rId12"/>
    <p:sldId id="259"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0F65B1-02F5-516A-C980-65504C1A9EED}" v="36" dt="2025-03-12T11:44:37.811"/>
    <p1510:client id="{DB00BCF7-3077-1DD6-92B6-4C08AB05F1DC}" v="2" dt="2025-03-12T08:25:29.4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660"/>
  </p:normalViewPr>
  <p:slideViewPr>
    <p:cSldViewPr snapToGrid="0">
      <p:cViewPr varScale="1">
        <p:scale>
          <a:sx n="60" d="100"/>
          <a:sy n="60" d="100"/>
        </p:scale>
        <p:origin x="7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J FIRTH" userId="S::firthj@mayfield.portsmouth.sch.uk::5bf786de-b0fa-49e8-9d98-322dfc8a0816" providerId="AD" clId="Web-{570F65B1-02F5-516A-C980-65504C1A9EED}"/>
    <pc:docChg chg="modSld">
      <pc:chgData name="Mrs J FIRTH" userId="S::firthj@mayfield.portsmouth.sch.uk::5bf786de-b0fa-49e8-9d98-322dfc8a0816" providerId="AD" clId="Web-{570F65B1-02F5-516A-C980-65504C1A9EED}" dt="2025-03-12T11:44:37.811" v="18" actId="1076"/>
      <pc:docMkLst>
        <pc:docMk/>
      </pc:docMkLst>
      <pc:sldChg chg="modSp">
        <pc:chgData name="Mrs J FIRTH" userId="S::firthj@mayfield.portsmouth.sch.uk::5bf786de-b0fa-49e8-9d98-322dfc8a0816" providerId="AD" clId="Web-{570F65B1-02F5-516A-C980-65504C1A9EED}" dt="2025-03-12T11:44:37.811" v="18" actId="1076"/>
        <pc:sldMkLst>
          <pc:docMk/>
          <pc:sldMk cId="3916171236" sldId="256"/>
        </pc:sldMkLst>
        <pc:spChg chg="mod">
          <ac:chgData name="Mrs J FIRTH" userId="S::firthj@mayfield.portsmouth.sch.uk::5bf786de-b0fa-49e8-9d98-322dfc8a0816" providerId="AD" clId="Web-{570F65B1-02F5-516A-C980-65504C1A9EED}" dt="2025-03-12T11:44:37.811" v="18" actId="1076"/>
          <ac:spMkLst>
            <pc:docMk/>
            <pc:sldMk cId="3916171236" sldId="256"/>
            <ac:spMk id="3" creationId="{5C94C3A7-9F7F-96EF-BA35-0989A6C87A4B}"/>
          </ac:spMkLst>
        </pc:spChg>
      </pc:sldChg>
    </pc:docChg>
  </pc:docChgLst>
  <pc:docChgLst>
    <pc:chgData name="Mr H GARDNER" userId="S::gardner-harry@mayfield.portsmouth.sch.uk::6dc718d2-c8c4-4613-84fc-ee912fd0098c" providerId="AD" clId="Web-{3F83FA59-355A-44C1-1D1A-A490D813ECC4}"/>
    <pc:docChg chg="addSld delSld modSld sldOrd">
      <pc:chgData name="Mr H GARDNER" userId="S::gardner-harry@mayfield.portsmouth.sch.uk::6dc718d2-c8c4-4613-84fc-ee912fd0098c" providerId="AD" clId="Web-{3F83FA59-355A-44C1-1D1A-A490D813ECC4}" dt="2025-03-06T12:04:37.104" v="12" actId="1076"/>
      <pc:docMkLst>
        <pc:docMk/>
      </pc:docMkLst>
      <pc:sldChg chg="del">
        <pc:chgData name="Mr H GARDNER" userId="S::gardner-harry@mayfield.portsmouth.sch.uk::6dc718d2-c8c4-4613-84fc-ee912fd0098c" providerId="AD" clId="Web-{3F83FA59-355A-44C1-1D1A-A490D813ECC4}" dt="2025-03-06T12:03:09.020" v="0"/>
        <pc:sldMkLst>
          <pc:docMk/>
          <pc:sldMk cId="3056389505" sldId="258"/>
        </pc:sldMkLst>
      </pc:sldChg>
      <pc:sldChg chg="modSp add del ord">
        <pc:chgData name="Mr H GARDNER" userId="S::gardner-harry@mayfield.portsmouth.sch.uk::6dc718d2-c8c4-4613-84fc-ee912fd0098c" providerId="AD" clId="Web-{3F83FA59-355A-44C1-1D1A-A490D813ECC4}" dt="2025-03-06T12:04:37.104" v="12" actId="1076"/>
        <pc:sldMkLst>
          <pc:docMk/>
          <pc:sldMk cId="3056389505" sldId="269"/>
        </pc:sldMkLst>
        <pc:spChg chg="mod">
          <ac:chgData name="Mr H GARDNER" userId="S::gardner-harry@mayfield.portsmouth.sch.uk::6dc718d2-c8c4-4613-84fc-ee912fd0098c" providerId="AD" clId="Web-{3F83FA59-355A-44C1-1D1A-A490D813ECC4}" dt="2025-03-06T12:04:27.791" v="10" actId="1076"/>
          <ac:spMkLst>
            <pc:docMk/>
            <pc:sldMk cId="3056389505" sldId="269"/>
            <ac:spMk id="7" creationId="{00000000-0000-0000-0000-000000000000}"/>
          </ac:spMkLst>
        </pc:spChg>
        <pc:spChg chg="mod">
          <ac:chgData name="Mr H GARDNER" userId="S::gardner-harry@mayfield.portsmouth.sch.uk::6dc718d2-c8c4-4613-84fc-ee912fd0098c" providerId="AD" clId="Web-{3F83FA59-355A-44C1-1D1A-A490D813ECC4}" dt="2025-03-06T12:04:34.166" v="11" actId="14100"/>
          <ac:spMkLst>
            <pc:docMk/>
            <pc:sldMk cId="3056389505" sldId="269"/>
            <ac:spMk id="14" creationId="{00000000-0000-0000-0000-000000000000}"/>
          </ac:spMkLst>
        </pc:spChg>
        <pc:picChg chg="mod">
          <ac:chgData name="Mr H GARDNER" userId="S::gardner-harry@mayfield.portsmouth.sch.uk::6dc718d2-c8c4-4613-84fc-ee912fd0098c" providerId="AD" clId="Web-{3F83FA59-355A-44C1-1D1A-A490D813ECC4}" dt="2025-03-06T12:04:37.104" v="12" actId="1076"/>
          <ac:picMkLst>
            <pc:docMk/>
            <pc:sldMk cId="3056389505" sldId="269"/>
            <ac:picMk id="5" creationId="{2F02F15C-7490-85BE-79F2-0C2223CC884E}"/>
          </ac:picMkLst>
        </pc:picChg>
        <pc:picChg chg="mod">
          <ac:chgData name="Mr H GARDNER" userId="S::gardner-harry@mayfield.portsmouth.sch.uk::6dc718d2-c8c4-4613-84fc-ee912fd0098c" providerId="AD" clId="Web-{3F83FA59-355A-44C1-1D1A-A490D813ECC4}" dt="2025-03-06T12:04:18.696" v="9" actId="1076"/>
          <ac:picMkLst>
            <pc:docMk/>
            <pc:sldMk cId="3056389505" sldId="269"/>
            <ac:picMk id="10" creationId="{96237653-2B2E-3DD9-8263-58AAFDEE151E}"/>
          </ac:picMkLst>
        </pc:picChg>
        <pc:picChg chg="mod">
          <ac:chgData name="Mr H GARDNER" userId="S::gardner-harry@mayfield.portsmouth.sch.uk::6dc718d2-c8c4-4613-84fc-ee912fd0098c" providerId="AD" clId="Web-{3F83FA59-355A-44C1-1D1A-A490D813ECC4}" dt="2025-03-06T12:04:12.883" v="8" actId="1076"/>
          <ac:picMkLst>
            <pc:docMk/>
            <pc:sldMk cId="3056389505" sldId="269"/>
            <ac:picMk id="20" creationId="{9F572644-3A59-9303-8327-65D59EA4B4A2}"/>
          </ac:picMkLst>
        </pc:picChg>
      </pc:sldChg>
    </pc:docChg>
  </pc:docChgLst>
  <pc:docChgLst>
    <pc:chgData name="Mrs J FIRTH" userId="S::firthj@mayfield.portsmouth.sch.uk::5bf786de-b0fa-49e8-9d98-322dfc8a0816" providerId="AD" clId="Web-{DB00BCF7-3077-1DD6-92B6-4C08AB05F1DC}"/>
    <pc:docChg chg="addSld delSld">
      <pc:chgData name="Mrs J FIRTH" userId="S::firthj@mayfield.portsmouth.sch.uk::5bf786de-b0fa-49e8-9d98-322dfc8a0816" providerId="AD" clId="Web-{DB00BCF7-3077-1DD6-92B6-4C08AB05F1DC}" dt="2025-03-12T08:25:29.438" v="1"/>
      <pc:docMkLst>
        <pc:docMk/>
      </pc:docMkLst>
      <pc:sldChg chg="add">
        <pc:chgData name="Mrs J FIRTH" userId="S::firthj@mayfield.portsmouth.sch.uk::5bf786de-b0fa-49e8-9d98-322dfc8a0816" providerId="AD" clId="Web-{DB00BCF7-3077-1DD6-92B6-4C08AB05F1DC}" dt="2025-03-12T08:25:29.438" v="1"/>
        <pc:sldMkLst>
          <pc:docMk/>
          <pc:sldMk cId="3069232045" sldId="259"/>
        </pc:sldMkLst>
      </pc:sldChg>
      <pc:sldChg chg="del">
        <pc:chgData name="Mrs J FIRTH" userId="S::firthj@mayfield.portsmouth.sch.uk::5bf786de-b0fa-49e8-9d98-322dfc8a0816" providerId="AD" clId="Web-{DB00BCF7-3077-1DD6-92B6-4C08AB05F1DC}" dt="2025-03-12T08:25:09.187" v="0"/>
        <pc:sldMkLst>
          <pc:docMk/>
          <pc:sldMk cId="3518159289"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D60127F-8DFA-43D4-B377-FB5D9B82D5C4}" type="datetimeFigureOut">
              <a:rPr lang="en-GB" smtClean="0"/>
              <a:t>12/03/2025</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1107D76-BB2F-4EC0-BE2A-8917DB9D15FD}" type="slidenum">
              <a:rPr lang="en-GB" smtClean="0"/>
              <a:t>‹#›</a:t>
            </a:fld>
            <a:endParaRPr lang="en-GB"/>
          </a:p>
        </p:txBody>
      </p:sp>
    </p:spTree>
    <p:extLst>
      <p:ext uri="{BB962C8B-B14F-4D97-AF65-F5344CB8AC3E}">
        <p14:creationId xmlns:p14="http://schemas.microsoft.com/office/powerpoint/2010/main" val="3477475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1107D76-BB2F-4EC0-BE2A-8917DB9D15FD}" type="slidenum">
              <a:rPr lang="en-GB" smtClean="0"/>
              <a:t>1</a:t>
            </a:fld>
            <a:endParaRPr lang="en-GB"/>
          </a:p>
        </p:txBody>
      </p:sp>
    </p:spTree>
    <p:extLst>
      <p:ext uri="{BB962C8B-B14F-4D97-AF65-F5344CB8AC3E}">
        <p14:creationId xmlns:p14="http://schemas.microsoft.com/office/powerpoint/2010/main" val="3725495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8B773-C289-AADF-E9B1-3CA22C1444CB}"/>
              </a:ext>
            </a:extLst>
          </p:cNvPr>
          <p:cNvSpPr>
            <a:spLocks noGrp="1"/>
          </p:cNvSpPr>
          <p:nvPr>
            <p:ph type="ctrTitle"/>
          </p:nvPr>
        </p:nvSpPr>
        <p:spPr>
          <a:xfrm>
            <a:off x="1524000" y="1942170"/>
            <a:ext cx="9144000" cy="2387600"/>
          </a:xfrm>
        </p:spPr>
        <p:txBody>
          <a:bodyPr anchor="b"/>
          <a:lstStyle>
            <a:lvl1pPr algn="ctr">
              <a:defRPr sz="6000">
                <a:solidFill>
                  <a:schemeClr val="tx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36D58FB4-030B-D71E-CC56-4DB33B23287E}"/>
              </a:ext>
            </a:extLst>
          </p:cNvPr>
          <p:cNvSpPr>
            <a:spLocks noGrp="1"/>
          </p:cNvSpPr>
          <p:nvPr>
            <p:ph type="subTitle" idx="1"/>
          </p:nvPr>
        </p:nvSpPr>
        <p:spPr>
          <a:xfrm>
            <a:off x="1524000" y="4421845"/>
            <a:ext cx="9144000" cy="998242"/>
          </a:xfrm>
        </p:spPr>
        <p:txBody>
          <a:bodyPr/>
          <a:lstStyle>
            <a:lvl1pPr marL="0" indent="0" algn="ctr">
              <a:buNone/>
              <a:defRPr sz="2400" b="1">
                <a:solidFill>
                  <a:schemeClr val="tx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FFBBE2E9-9FE0-6421-E2E6-0551C5BA21AB}"/>
              </a:ext>
            </a:extLst>
          </p:cNvPr>
          <p:cNvSpPr>
            <a:spLocks noGrp="1"/>
          </p:cNvSpPr>
          <p:nvPr>
            <p:ph type="dt" sz="half" idx="10"/>
          </p:nvPr>
        </p:nvSpPr>
        <p:spPr/>
        <p:txBody>
          <a:bodyPr/>
          <a:lstStyle/>
          <a:p>
            <a:fld id="{9A8CAE8D-19AB-44BA-91FB-940E40449C65}" type="datetimeFigureOut">
              <a:rPr lang="en-GB" smtClean="0"/>
              <a:t>12/03/2025</a:t>
            </a:fld>
            <a:endParaRPr lang="en-GB"/>
          </a:p>
        </p:txBody>
      </p:sp>
      <p:sp>
        <p:nvSpPr>
          <p:cNvPr id="5" name="Footer Placeholder 4">
            <a:extLst>
              <a:ext uri="{FF2B5EF4-FFF2-40B4-BE49-F238E27FC236}">
                <a16:creationId xmlns:a16="http://schemas.microsoft.com/office/drawing/2014/main" id="{461D06F6-5708-F625-6C87-7CA7B6A60C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D40A91-6AEC-F510-C05B-6A16342DD390}"/>
              </a:ext>
            </a:extLst>
          </p:cNvPr>
          <p:cNvSpPr>
            <a:spLocks noGrp="1"/>
          </p:cNvSpPr>
          <p:nvPr>
            <p:ph type="sldNum" sz="quarter" idx="12"/>
          </p:nvPr>
        </p:nvSpPr>
        <p:spPr/>
        <p:txBody>
          <a:bodyPr/>
          <a:lstStyle/>
          <a:p>
            <a:fld id="{3B254E40-E036-4CBC-92F4-D68F983B485C}" type="slidenum">
              <a:rPr lang="en-GB" smtClean="0"/>
              <a:t>‹#›</a:t>
            </a:fld>
            <a:endParaRPr lang="en-GB"/>
          </a:p>
        </p:txBody>
      </p:sp>
    </p:spTree>
    <p:extLst>
      <p:ext uri="{BB962C8B-B14F-4D97-AF65-F5344CB8AC3E}">
        <p14:creationId xmlns:p14="http://schemas.microsoft.com/office/powerpoint/2010/main" val="3668081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43786-CC94-0501-C28E-43266F66C1DC}"/>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
        <p:nvSpPr>
          <p:cNvPr id="3" name="Vertical Text Placeholder 2">
            <a:extLst>
              <a:ext uri="{FF2B5EF4-FFF2-40B4-BE49-F238E27FC236}">
                <a16:creationId xmlns:a16="http://schemas.microsoft.com/office/drawing/2014/main" id="{1AF5B209-328D-0268-8D33-A35C75D5B7C5}"/>
              </a:ext>
            </a:extLst>
          </p:cNvPr>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4F927E5B-2E2C-A06D-2860-FF437EFBD7D0}"/>
              </a:ext>
            </a:extLst>
          </p:cNvPr>
          <p:cNvSpPr>
            <a:spLocks noGrp="1"/>
          </p:cNvSpPr>
          <p:nvPr>
            <p:ph type="dt" sz="half" idx="10"/>
          </p:nvPr>
        </p:nvSpPr>
        <p:spPr/>
        <p:txBody>
          <a:bodyPr/>
          <a:lstStyle/>
          <a:p>
            <a:fld id="{9A8CAE8D-19AB-44BA-91FB-940E40449C65}" type="datetimeFigureOut">
              <a:rPr lang="en-GB" smtClean="0"/>
              <a:t>12/03/2025</a:t>
            </a:fld>
            <a:endParaRPr lang="en-GB"/>
          </a:p>
        </p:txBody>
      </p:sp>
      <p:sp>
        <p:nvSpPr>
          <p:cNvPr id="5" name="Footer Placeholder 4">
            <a:extLst>
              <a:ext uri="{FF2B5EF4-FFF2-40B4-BE49-F238E27FC236}">
                <a16:creationId xmlns:a16="http://schemas.microsoft.com/office/drawing/2014/main" id="{80CA2D43-B7AC-088C-2D7F-E5D0D56C0D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8578BC-7FC4-EFE6-A34E-87B6AC180DCD}"/>
              </a:ext>
            </a:extLst>
          </p:cNvPr>
          <p:cNvSpPr>
            <a:spLocks noGrp="1"/>
          </p:cNvSpPr>
          <p:nvPr>
            <p:ph type="sldNum" sz="quarter" idx="12"/>
          </p:nvPr>
        </p:nvSpPr>
        <p:spPr/>
        <p:txBody>
          <a:bodyPr/>
          <a:lstStyle/>
          <a:p>
            <a:fld id="{3B254E40-E036-4CBC-92F4-D68F983B485C}" type="slidenum">
              <a:rPr lang="en-GB" smtClean="0"/>
              <a:t>‹#›</a:t>
            </a:fld>
            <a:endParaRPr lang="en-GB"/>
          </a:p>
        </p:txBody>
      </p:sp>
    </p:spTree>
    <p:extLst>
      <p:ext uri="{BB962C8B-B14F-4D97-AF65-F5344CB8AC3E}">
        <p14:creationId xmlns:p14="http://schemas.microsoft.com/office/powerpoint/2010/main" val="2342653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539DA0-3474-4E1D-29F3-96227EB9288B}"/>
              </a:ext>
            </a:extLst>
          </p:cNvPr>
          <p:cNvSpPr>
            <a:spLocks noGrp="1"/>
          </p:cNvSpPr>
          <p:nvPr>
            <p:ph type="title" orient="vert"/>
          </p:nvPr>
        </p:nvSpPr>
        <p:spPr>
          <a:xfrm>
            <a:off x="8724900" y="2711669"/>
            <a:ext cx="2628900" cy="3465294"/>
          </a:xfrm>
        </p:spPr>
        <p:txBody>
          <a:bodyPr vert="eaVert"/>
          <a:lstStyle/>
          <a:p>
            <a:r>
              <a:rPr lang="en-US"/>
              <a:t>Click to edit Master title style</a:t>
            </a:r>
            <a:endParaRPr lang="en-GB" dirty="0"/>
          </a:p>
        </p:txBody>
      </p:sp>
      <p:sp>
        <p:nvSpPr>
          <p:cNvPr id="3" name="Vertical Text Placeholder 2">
            <a:extLst>
              <a:ext uri="{FF2B5EF4-FFF2-40B4-BE49-F238E27FC236}">
                <a16:creationId xmlns:a16="http://schemas.microsoft.com/office/drawing/2014/main" id="{AA2844AB-7DC3-67C3-88C8-9DA28313B5CD}"/>
              </a:ext>
            </a:extLst>
          </p:cNvPr>
          <p:cNvSpPr>
            <a:spLocks noGrp="1"/>
          </p:cNvSpPr>
          <p:nvPr>
            <p:ph type="body" orient="vert" idx="1"/>
          </p:nvPr>
        </p:nvSpPr>
        <p:spPr>
          <a:xfrm>
            <a:off x="838200" y="2385847"/>
            <a:ext cx="7734300" cy="37911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062EE5-20DE-9E4E-24BB-AA233ED27E76}"/>
              </a:ext>
            </a:extLst>
          </p:cNvPr>
          <p:cNvSpPr>
            <a:spLocks noGrp="1"/>
          </p:cNvSpPr>
          <p:nvPr>
            <p:ph type="dt" sz="half" idx="10"/>
          </p:nvPr>
        </p:nvSpPr>
        <p:spPr/>
        <p:txBody>
          <a:bodyPr/>
          <a:lstStyle/>
          <a:p>
            <a:fld id="{9A8CAE8D-19AB-44BA-91FB-940E40449C65}" type="datetimeFigureOut">
              <a:rPr lang="en-GB" smtClean="0"/>
              <a:t>12/03/2025</a:t>
            </a:fld>
            <a:endParaRPr lang="en-GB"/>
          </a:p>
        </p:txBody>
      </p:sp>
      <p:sp>
        <p:nvSpPr>
          <p:cNvPr id="5" name="Footer Placeholder 4">
            <a:extLst>
              <a:ext uri="{FF2B5EF4-FFF2-40B4-BE49-F238E27FC236}">
                <a16:creationId xmlns:a16="http://schemas.microsoft.com/office/drawing/2014/main" id="{2EAADBA8-0C26-60EB-9AF1-ABE6B21931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8910CD-0BBC-9E80-F21C-B05ECDDC2DA8}"/>
              </a:ext>
            </a:extLst>
          </p:cNvPr>
          <p:cNvSpPr>
            <a:spLocks noGrp="1"/>
          </p:cNvSpPr>
          <p:nvPr>
            <p:ph type="sldNum" sz="quarter" idx="12"/>
          </p:nvPr>
        </p:nvSpPr>
        <p:spPr/>
        <p:txBody>
          <a:bodyPr/>
          <a:lstStyle/>
          <a:p>
            <a:fld id="{3B254E40-E036-4CBC-92F4-D68F983B485C}" type="slidenum">
              <a:rPr lang="en-GB" smtClean="0"/>
              <a:t>‹#›</a:t>
            </a:fld>
            <a:endParaRPr lang="en-GB"/>
          </a:p>
        </p:txBody>
      </p:sp>
    </p:spTree>
    <p:extLst>
      <p:ext uri="{BB962C8B-B14F-4D97-AF65-F5344CB8AC3E}">
        <p14:creationId xmlns:p14="http://schemas.microsoft.com/office/powerpoint/2010/main" val="644842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003C38F-8CC0-407C-9BF5-866A87CCFB2D}" type="datetimeFigureOut">
              <a:rPr lang="en-GB" smtClean="0"/>
              <a:t>12/03/2025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F42E33-0604-4D69-A28C-5BA1FF7B3E52}" type="slidenum">
              <a:rPr lang="en-GB" smtClean="0"/>
              <a:t>‹#›</a:t>
            </a:fld>
            <a:endParaRPr lang="en-GB"/>
          </a:p>
        </p:txBody>
      </p:sp>
    </p:spTree>
    <p:extLst>
      <p:ext uri="{BB962C8B-B14F-4D97-AF65-F5344CB8AC3E}">
        <p14:creationId xmlns:p14="http://schemas.microsoft.com/office/powerpoint/2010/main" val="3880335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03C38F-8CC0-407C-9BF5-866A87CCFB2D}" type="datetimeFigureOut">
              <a:rPr lang="en-GB" smtClean="0"/>
              <a:t>12/03/2025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F42E33-0604-4D69-A28C-5BA1FF7B3E52}" type="slidenum">
              <a:rPr lang="en-GB" smtClean="0"/>
              <a:t>‹#›</a:t>
            </a:fld>
            <a:endParaRPr lang="en-GB"/>
          </a:p>
        </p:txBody>
      </p:sp>
    </p:spTree>
    <p:extLst>
      <p:ext uri="{BB962C8B-B14F-4D97-AF65-F5344CB8AC3E}">
        <p14:creationId xmlns:p14="http://schemas.microsoft.com/office/powerpoint/2010/main" val="3531715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03C38F-8CC0-407C-9BF5-866A87CCFB2D}" type="datetimeFigureOut">
              <a:rPr lang="en-GB" smtClean="0"/>
              <a:t>12/03/2025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F42E33-0604-4D69-A28C-5BA1FF7B3E52}" type="slidenum">
              <a:rPr lang="en-GB" smtClean="0"/>
              <a:t>‹#›</a:t>
            </a:fld>
            <a:endParaRPr lang="en-GB"/>
          </a:p>
        </p:txBody>
      </p:sp>
    </p:spTree>
    <p:extLst>
      <p:ext uri="{BB962C8B-B14F-4D97-AF65-F5344CB8AC3E}">
        <p14:creationId xmlns:p14="http://schemas.microsoft.com/office/powerpoint/2010/main" val="772320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003C38F-8CC0-407C-9BF5-866A87CCFB2D}" type="datetimeFigureOut">
              <a:rPr lang="en-GB" smtClean="0"/>
              <a:t>12/03/2025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F42E33-0604-4D69-A28C-5BA1FF7B3E52}" type="slidenum">
              <a:rPr lang="en-GB" smtClean="0"/>
              <a:t>‹#›</a:t>
            </a:fld>
            <a:endParaRPr lang="en-GB"/>
          </a:p>
        </p:txBody>
      </p:sp>
    </p:spTree>
    <p:extLst>
      <p:ext uri="{BB962C8B-B14F-4D97-AF65-F5344CB8AC3E}">
        <p14:creationId xmlns:p14="http://schemas.microsoft.com/office/powerpoint/2010/main" val="1997924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003C38F-8CC0-407C-9BF5-866A87CCFB2D}" type="datetimeFigureOut">
              <a:rPr lang="en-GB" smtClean="0"/>
              <a:t>12/03/2025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F42E33-0604-4D69-A28C-5BA1FF7B3E52}" type="slidenum">
              <a:rPr lang="en-GB" smtClean="0"/>
              <a:t>‹#›</a:t>
            </a:fld>
            <a:endParaRPr lang="en-GB"/>
          </a:p>
        </p:txBody>
      </p:sp>
    </p:spTree>
    <p:extLst>
      <p:ext uri="{BB962C8B-B14F-4D97-AF65-F5344CB8AC3E}">
        <p14:creationId xmlns:p14="http://schemas.microsoft.com/office/powerpoint/2010/main" val="86058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003C38F-8CC0-407C-9BF5-866A87CCFB2D}" type="datetimeFigureOut">
              <a:rPr lang="en-GB" smtClean="0"/>
              <a:t>12/03/2025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F42E33-0604-4D69-A28C-5BA1FF7B3E52}" type="slidenum">
              <a:rPr lang="en-GB" smtClean="0"/>
              <a:t>‹#›</a:t>
            </a:fld>
            <a:endParaRPr lang="en-GB"/>
          </a:p>
        </p:txBody>
      </p:sp>
    </p:spTree>
    <p:extLst>
      <p:ext uri="{BB962C8B-B14F-4D97-AF65-F5344CB8AC3E}">
        <p14:creationId xmlns:p14="http://schemas.microsoft.com/office/powerpoint/2010/main" val="7331379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3C38F-8CC0-407C-9BF5-866A87CCFB2D}" type="datetimeFigureOut">
              <a:rPr lang="en-GB" smtClean="0"/>
              <a:t>12/03/2025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F42E33-0604-4D69-A28C-5BA1FF7B3E52}" type="slidenum">
              <a:rPr lang="en-GB" smtClean="0"/>
              <a:t>‹#›</a:t>
            </a:fld>
            <a:endParaRPr lang="en-GB"/>
          </a:p>
        </p:txBody>
      </p:sp>
    </p:spTree>
    <p:extLst>
      <p:ext uri="{BB962C8B-B14F-4D97-AF65-F5344CB8AC3E}">
        <p14:creationId xmlns:p14="http://schemas.microsoft.com/office/powerpoint/2010/main" val="551234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03C38F-8CC0-407C-9BF5-866A87CCFB2D}" type="datetimeFigureOut">
              <a:rPr lang="en-GB" smtClean="0"/>
              <a:t>12/03/2025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F42E33-0604-4D69-A28C-5BA1FF7B3E52}" type="slidenum">
              <a:rPr lang="en-GB" smtClean="0"/>
              <a:t>‹#›</a:t>
            </a:fld>
            <a:endParaRPr lang="en-GB"/>
          </a:p>
        </p:txBody>
      </p:sp>
    </p:spTree>
    <p:extLst>
      <p:ext uri="{BB962C8B-B14F-4D97-AF65-F5344CB8AC3E}">
        <p14:creationId xmlns:p14="http://schemas.microsoft.com/office/powerpoint/2010/main" val="284117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3510F-FFBE-7979-4DC5-6308FA8FE4F8}"/>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C61A246-C7B9-7433-E8D2-7C1BEB223B8D}"/>
              </a:ext>
            </a:extLst>
          </p:cNvPr>
          <p:cNvSpPr>
            <a:spLocks noGrp="1"/>
          </p:cNvSpPr>
          <p:nvPr>
            <p:ph idx="1"/>
          </p:nvPr>
        </p:nvSpPr>
        <p:spPr/>
        <p:txBody>
          <a:bodyPr/>
          <a:lstStyle>
            <a:lvl1pPr>
              <a:defRPr>
                <a:solidFill>
                  <a:schemeClr val="tx1"/>
                </a:solidFill>
              </a:defRPr>
            </a:lvl1pPr>
            <a:lvl2pPr>
              <a:defRPr i="1">
                <a:solidFill>
                  <a:schemeClr val="tx1"/>
                </a:solidFill>
              </a:defRPr>
            </a:lvl2pPr>
            <a:lvl3pPr>
              <a:defRPr>
                <a:solidFill>
                  <a:schemeClr val="tx1"/>
                </a:solidFill>
              </a:defRPr>
            </a:lvl3pPr>
            <a:lvl4pPr>
              <a:defRPr i="1">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8AB3EC94-26C4-D039-CB1C-113AE1AC0290}"/>
              </a:ext>
            </a:extLst>
          </p:cNvPr>
          <p:cNvSpPr>
            <a:spLocks noGrp="1"/>
          </p:cNvSpPr>
          <p:nvPr>
            <p:ph type="dt" sz="half" idx="10"/>
          </p:nvPr>
        </p:nvSpPr>
        <p:spPr/>
        <p:txBody>
          <a:bodyPr/>
          <a:lstStyle/>
          <a:p>
            <a:fld id="{9A8CAE8D-19AB-44BA-91FB-940E40449C65}" type="datetimeFigureOut">
              <a:rPr lang="en-GB" smtClean="0"/>
              <a:t>12/03/2025</a:t>
            </a:fld>
            <a:endParaRPr lang="en-GB"/>
          </a:p>
        </p:txBody>
      </p:sp>
      <p:sp>
        <p:nvSpPr>
          <p:cNvPr id="5" name="Footer Placeholder 4">
            <a:extLst>
              <a:ext uri="{FF2B5EF4-FFF2-40B4-BE49-F238E27FC236}">
                <a16:creationId xmlns:a16="http://schemas.microsoft.com/office/drawing/2014/main" id="{8412CB59-0BE2-FFAA-8FEB-2D9FB3F799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0C6109-9079-9391-0B51-5F26B42303F2}"/>
              </a:ext>
            </a:extLst>
          </p:cNvPr>
          <p:cNvSpPr>
            <a:spLocks noGrp="1"/>
          </p:cNvSpPr>
          <p:nvPr>
            <p:ph type="sldNum" sz="quarter" idx="12"/>
          </p:nvPr>
        </p:nvSpPr>
        <p:spPr/>
        <p:txBody>
          <a:bodyPr/>
          <a:lstStyle/>
          <a:p>
            <a:fld id="{3B254E40-E036-4CBC-92F4-D68F983B485C}" type="slidenum">
              <a:rPr lang="en-GB" smtClean="0"/>
              <a:t>‹#›</a:t>
            </a:fld>
            <a:endParaRPr lang="en-GB"/>
          </a:p>
        </p:txBody>
      </p:sp>
    </p:spTree>
    <p:extLst>
      <p:ext uri="{BB962C8B-B14F-4D97-AF65-F5344CB8AC3E}">
        <p14:creationId xmlns:p14="http://schemas.microsoft.com/office/powerpoint/2010/main" val="31279506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03C38F-8CC0-407C-9BF5-866A87CCFB2D}" type="datetimeFigureOut">
              <a:rPr lang="en-GB" smtClean="0"/>
              <a:t>12/03/2025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F42E33-0604-4D69-A28C-5BA1FF7B3E52}" type="slidenum">
              <a:rPr lang="en-GB" smtClean="0"/>
              <a:t>‹#›</a:t>
            </a:fld>
            <a:endParaRPr lang="en-GB"/>
          </a:p>
        </p:txBody>
      </p:sp>
    </p:spTree>
    <p:extLst>
      <p:ext uri="{BB962C8B-B14F-4D97-AF65-F5344CB8AC3E}">
        <p14:creationId xmlns:p14="http://schemas.microsoft.com/office/powerpoint/2010/main" val="1565283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03C38F-8CC0-407C-9BF5-866A87CCFB2D}" type="datetimeFigureOut">
              <a:rPr lang="en-GB" smtClean="0"/>
              <a:t>12/03/2025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F42E33-0604-4D69-A28C-5BA1FF7B3E52}" type="slidenum">
              <a:rPr lang="en-GB" smtClean="0"/>
              <a:t>‹#›</a:t>
            </a:fld>
            <a:endParaRPr lang="en-GB"/>
          </a:p>
        </p:txBody>
      </p:sp>
    </p:spTree>
    <p:extLst>
      <p:ext uri="{BB962C8B-B14F-4D97-AF65-F5344CB8AC3E}">
        <p14:creationId xmlns:p14="http://schemas.microsoft.com/office/powerpoint/2010/main" val="292304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03C38F-8CC0-407C-9BF5-866A87CCFB2D}" type="datetimeFigureOut">
              <a:rPr lang="en-GB" smtClean="0"/>
              <a:t>12/03/2025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F42E33-0604-4D69-A28C-5BA1FF7B3E52}" type="slidenum">
              <a:rPr lang="en-GB" smtClean="0"/>
              <a:t>‹#›</a:t>
            </a:fld>
            <a:endParaRPr lang="en-GB"/>
          </a:p>
        </p:txBody>
      </p:sp>
    </p:spTree>
    <p:extLst>
      <p:ext uri="{BB962C8B-B14F-4D97-AF65-F5344CB8AC3E}">
        <p14:creationId xmlns:p14="http://schemas.microsoft.com/office/powerpoint/2010/main" val="300625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FDB03D0-2A2C-43C3-A70B-3EFB4B0F92DE}" type="datetimeFigureOut">
              <a:rPr lang="en-GB" smtClean="0"/>
              <a:t>12/03/2025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D07E9-C362-4DCB-B381-F2C18104AD51}" type="slidenum">
              <a:rPr lang="en-GB" smtClean="0"/>
              <a:t>‹#›</a:t>
            </a:fld>
            <a:endParaRPr lang="en-GB"/>
          </a:p>
        </p:txBody>
      </p:sp>
    </p:spTree>
    <p:extLst>
      <p:ext uri="{BB962C8B-B14F-4D97-AF65-F5344CB8AC3E}">
        <p14:creationId xmlns:p14="http://schemas.microsoft.com/office/powerpoint/2010/main" val="1841795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DB03D0-2A2C-43C3-A70B-3EFB4B0F92DE}" type="datetimeFigureOut">
              <a:rPr lang="en-GB" smtClean="0"/>
              <a:t>12/03/2025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D07E9-C362-4DCB-B381-F2C18104AD51}" type="slidenum">
              <a:rPr lang="en-GB" smtClean="0"/>
              <a:t>‹#›</a:t>
            </a:fld>
            <a:endParaRPr lang="en-GB"/>
          </a:p>
        </p:txBody>
      </p:sp>
    </p:spTree>
    <p:extLst>
      <p:ext uri="{BB962C8B-B14F-4D97-AF65-F5344CB8AC3E}">
        <p14:creationId xmlns:p14="http://schemas.microsoft.com/office/powerpoint/2010/main" val="28253139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DB03D0-2A2C-43C3-A70B-3EFB4B0F92DE}" type="datetimeFigureOut">
              <a:rPr lang="en-GB" smtClean="0"/>
              <a:t>12/03/2025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D07E9-C362-4DCB-B381-F2C18104AD51}" type="slidenum">
              <a:rPr lang="en-GB" smtClean="0"/>
              <a:t>‹#›</a:t>
            </a:fld>
            <a:endParaRPr lang="en-GB"/>
          </a:p>
        </p:txBody>
      </p:sp>
    </p:spTree>
    <p:extLst>
      <p:ext uri="{BB962C8B-B14F-4D97-AF65-F5344CB8AC3E}">
        <p14:creationId xmlns:p14="http://schemas.microsoft.com/office/powerpoint/2010/main" val="3934545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FDB03D0-2A2C-43C3-A70B-3EFB4B0F92DE}" type="datetimeFigureOut">
              <a:rPr lang="en-GB" smtClean="0"/>
              <a:t>12/03/2025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4D07E9-C362-4DCB-B381-F2C18104AD51}" type="slidenum">
              <a:rPr lang="en-GB" smtClean="0"/>
              <a:t>‹#›</a:t>
            </a:fld>
            <a:endParaRPr lang="en-GB"/>
          </a:p>
        </p:txBody>
      </p:sp>
    </p:spTree>
    <p:extLst>
      <p:ext uri="{BB962C8B-B14F-4D97-AF65-F5344CB8AC3E}">
        <p14:creationId xmlns:p14="http://schemas.microsoft.com/office/powerpoint/2010/main" val="40096498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FDB03D0-2A2C-43C3-A70B-3EFB4B0F92DE}" type="datetimeFigureOut">
              <a:rPr lang="en-GB" smtClean="0"/>
              <a:t>12/03/2025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4D07E9-C362-4DCB-B381-F2C18104AD51}" type="slidenum">
              <a:rPr lang="en-GB" smtClean="0"/>
              <a:t>‹#›</a:t>
            </a:fld>
            <a:endParaRPr lang="en-GB"/>
          </a:p>
        </p:txBody>
      </p:sp>
    </p:spTree>
    <p:extLst>
      <p:ext uri="{BB962C8B-B14F-4D97-AF65-F5344CB8AC3E}">
        <p14:creationId xmlns:p14="http://schemas.microsoft.com/office/powerpoint/2010/main" val="146598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DB03D0-2A2C-43C3-A70B-3EFB4B0F92DE}" type="datetimeFigureOut">
              <a:rPr lang="en-GB" smtClean="0"/>
              <a:t>12/03/2025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4D07E9-C362-4DCB-B381-F2C18104AD51}" type="slidenum">
              <a:rPr lang="en-GB" smtClean="0"/>
              <a:t>‹#›</a:t>
            </a:fld>
            <a:endParaRPr lang="en-GB"/>
          </a:p>
        </p:txBody>
      </p:sp>
    </p:spTree>
    <p:extLst>
      <p:ext uri="{BB962C8B-B14F-4D97-AF65-F5344CB8AC3E}">
        <p14:creationId xmlns:p14="http://schemas.microsoft.com/office/powerpoint/2010/main" val="40247004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B03D0-2A2C-43C3-A70B-3EFB4B0F92DE}" type="datetimeFigureOut">
              <a:rPr lang="en-GB" smtClean="0"/>
              <a:t>12/03/2025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4D07E9-C362-4DCB-B381-F2C18104AD51}" type="slidenum">
              <a:rPr lang="en-GB" smtClean="0"/>
              <a:t>‹#›</a:t>
            </a:fld>
            <a:endParaRPr lang="en-GB"/>
          </a:p>
        </p:txBody>
      </p:sp>
    </p:spTree>
    <p:extLst>
      <p:ext uri="{BB962C8B-B14F-4D97-AF65-F5344CB8AC3E}">
        <p14:creationId xmlns:p14="http://schemas.microsoft.com/office/powerpoint/2010/main" val="39380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F8AA-D434-2D6F-6BB1-8101FC827444}"/>
              </a:ext>
            </a:extLst>
          </p:cNvPr>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2076805-D547-678B-65F1-2CD2B23D90BD}"/>
              </a:ext>
            </a:extLst>
          </p:cNvPr>
          <p:cNvSpPr>
            <a:spLocks noGrp="1"/>
          </p:cNvSpPr>
          <p:nvPr>
            <p:ph type="body" idx="1"/>
          </p:nvPr>
        </p:nvSpPr>
        <p:spPr>
          <a:xfrm>
            <a:off x="831850" y="4589463"/>
            <a:ext cx="10515600" cy="1500187"/>
          </a:xfrm>
        </p:spPr>
        <p:txBody>
          <a:bodyPr/>
          <a:lstStyle>
            <a:lvl1pPr marL="0" indent="0">
              <a:buNone/>
              <a:defRPr sz="24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B6D93D-F5A8-8310-D260-C8172493CCA8}"/>
              </a:ext>
            </a:extLst>
          </p:cNvPr>
          <p:cNvSpPr>
            <a:spLocks noGrp="1"/>
          </p:cNvSpPr>
          <p:nvPr>
            <p:ph type="dt" sz="half" idx="10"/>
          </p:nvPr>
        </p:nvSpPr>
        <p:spPr/>
        <p:txBody>
          <a:bodyPr/>
          <a:lstStyle/>
          <a:p>
            <a:fld id="{9A8CAE8D-19AB-44BA-91FB-940E40449C65}" type="datetimeFigureOut">
              <a:rPr lang="en-GB" smtClean="0"/>
              <a:t>12/03/2025</a:t>
            </a:fld>
            <a:endParaRPr lang="en-GB"/>
          </a:p>
        </p:txBody>
      </p:sp>
      <p:sp>
        <p:nvSpPr>
          <p:cNvPr id="5" name="Footer Placeholder 4">
            <a:extLst>
              <a:ext uri="{FF2B5EF4-FFF2-40B4-BE49-F238E27FC236}">
                <a16:creationId xmlns:a16="http://schemas.microsoft.com/office/drawing/2014/main" id="{B8423F28-65C1-BC95-8998-FB5A3C7EC4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F43F9D-5754-8743-935E-06A07437F9C6}"/>
              </a:ext>
            </a:extLst>
          </p:cNvPr>
          <p:cNvSpPr>
            <a:spLocks noGrp="1"/>
          </p:cNvSpPr>
          <p:nvPr>
            <p:ph type="sldNum" sz="quarter" idx="12"/>
          </p:nvPr>
        </p:nvSpPr>
        <p:spPr/>
        <p:txBody>
          <a:bodyPr/>
          <a:lstStyle/>
          <a:p>
            <a:fld id="{3B254E40-E036-4CBC-92F4-D68F983B485C}" type="slidenum">
              <a:rPr lang="en-GB" smtClean="0"/>
              <a:t>‹#›</a:t>
            </a:fld>
            <a:endParaRPr lang="en-GB"/>
          </a:p>
        </p:txBody>
      </p:sp>
    </p:spTree>
    <p:extLst>
      <p:ext uri="{BB962C8B-B14F-4D97-AF65-F5344CB8AC3E}">
        <p14:creationId xmlns:p14="http://schemas.microsoft.com/office/powerpoint/2010/main" val="42829989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DB03D0-2A2C-43C3-A70B-3EFB4B0F92DE}" type="datetimeFigureOut">
              <a:rPr lang="en-GB" smtClean="0"/>
              <a:t>12/03/2025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4D07E9-C362-4DCB-B381-F2C18104AD51}" type="slidenum">
              <a:rPr lang="en-GB" smtClean="0"/>
              <a:t>‹#›</a:t>
            </a:fld>
            <a:endParaRPr lang="en-GB"/>
          </a:p>
        </p:txBody>
      </p:sp>
    </p:spTree>
    <p:extLst>
      <p:ext uri="{BB962C8B-B14F-4D97-AF65-F5344CB8AC3E}">
        <p14:creationId xmlns:p14="http://schemas.microsoft.com/office/powerpoint/2010/main" val="13910822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DB03D0-2A2C-43C3-A70B-3EFB4B0F92DE}" type="datetimeFigureOut">
              <a:rPr lang="en-GB" smtClean="0"/>
              <a:t>12/03/2025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4D07E9-C362-4DCB-B381-F2C18104AD51}" type="slidenum">
              <a:rPr lang="en-GB" smtClean="0"/>
              <a:t>‹#›</a:t>
            </a:fld>
            <a:endParaRPr lang="en-GB"/>
          </a:p>
        </p:txBody>
      </p:sp>
    </p:spTree>
    <p:extLst>
      <p:ext uri="{BB962C8B-B14F-4D97-AF65-F5344CB8AC3E}">
        <p14:creationId xmlns:p14="http://schemas.microsoft.com/office/powerpoint/2010/main" val="17153764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DB03D0-2A2C-43C3-A70B-3EFB4B0F92DE}" type="datetimeFigureOut">
              <a:rPr lang="en-GB" smtClean="0"/>
              <a:t>12/03/2025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D07E9-C362-4DCB-B381-F2C18104AD51}" type="slidenum">
              <a:rPr lang="en-GB" smtClean="0"/>
              <a:t>‹#›</a:t>
            </a:fld>
            <a:endParaRPr lang="en-GB"/>
          </a:p>
        </p:txBody>
      </p:sp>
    </p:spTree>
    <p:extLst>
      <p:ext uri="{BB962C8B-B14F-4D97-AF65-F5344CB8AC3E}">
        <p14:creationId xmlns:p14="http://schemas.microsoft.com/office/powerpoint/2010/main" val="24072420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DB03D0-2A2C-43C3-A70B-3EFB4B0F92DE}" type="datetimeFigureOut">
              <a:rPr lang="en-GB" smtClean="0"/>
              <a:t>12/03/2025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D07E9-C362-4DCB-B381-F2C18104AD51}" type="slidenum">
              <a:rPr lang="en-GB" smtClean="0"/>
              <a:t>‹#›</a:t>
            </a:fld>
            <a:endParaRPr lang="en-GB"/>
          </a:p>
        </p:txBody>
      </p:sp>
    </p:spTree>
    <p:extLst>
      <p:ext uri="{BB962C8B-B14F-4D97-AF65-F5344CB8AC3E}">
        <p14:creationId xmlns:p14="http://schemas.microsoft.com/office/powerpoint/2010/main" val="13029708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0C1F-6DC6-9261-CDFC-652380EE3A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CF27AA0-8AEF-3718-C825-8E8C9E8DCF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F58934B-9557-9C27-5B1B-F46044AD08E0}"/>
              </a:ext>
            </a:extLst>
          </p:cNvPr>
          <p:cNvSpPr>
            <a:spLocks noGrp="1"/>
          </p:cNvSpPr>
          <p:nvPr>
            <p:ph type="dt" sz="half" idx="10"/>
          </p:nvPr>
        </p:nvSpPr>
        <p:spPr/>
        <p:txBody>
          <a:bodyPr/>
          <a:lstStyle/>
          <a:p>
            <a:fld id="{9B4C586E-40A7-4039-8FDD-1272C64D8C88}" type="datetimeFigureOut">
              <a:rPr lang="en-GB" smtClean="0"/>
              <a:t>12/03/2025</a:t>
            </a:fld>
            <a:endParaRPr lang="en-GB"/>
          </a:p>
        </p:txBody>
      </p:sp>
      <p:sp>
        <p:nvSpPr>
          <p:cNvPr id="5" name="Footer Placeholder 4">
            <a:extLst>
              <a:ext uri="{FF2B5EF4-FFF2-40B4-BE49-F238E27FC236}">
                <a16:creationId xmlns:a16="http://schemas.microsoft.com/office/drawing/2014/main" id="{2ED0F9D0-3A9A-DA97-E43B-62EF64C895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1ABB91-9E4A-85BE-1524-8DEF1F9B77CF}"/>
              </a:ext>
            </a:extLst>
          </p:cNvPr>
          <p:cNvSpPr>
            <a:spLocks noGrp="1"/>
          </p:cNvSpPr>
          <p:nvPr>
            <p:ph type="sldNum" sz="quarter" idx="12"/>
          </p:nvPr>
        </p:nvSpPr>
        <p:spPr/>
        <p:txBody>
          <a:bodyPr/>
          <a:lstStyle/>
          <a:p>
            <a:fld id="{C41989E8-39F7-4051-BAD5-969D51D982C4}" type="slidenum">
              <a:rPr lang="en-GB" smtClean="0"/>
              <a:t>‹#›</a:t>
            </a:fld>
            <a:endParaRPr lang="en-GB"/>
          </a:p>
        </p:txBody>
      </p:sp>
    </p:spTree>
    <p:extLst>
      <p:ext uri="{BB962C8B-B14F-4D97-AF65-F5344CB8AC3E}">
        <p14:creationId xmlns:p14="http://schemas.microsoft.com/office/powerpoint/2010/main" val="8743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21AE6-D617-2058-33BF-D9BA78C8F5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FFD5E6-02A4-32D5-5ABE-F7E6541510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195367-652B-DE39-5F49-AE8D0903305C}"/>
              </a:ext>
            </a:extLst>
          </p:cNvPr>
          <p:cNvSpPr>
            <a:spLocks noGrp="1"/>
          </p:cNvSpPr>
          <p:nvPr>
            <p:ph type="dt" sz="half" idx="10"/>
          </p:nvPr>
        </p:nvSpPr>
        <p:spPr/>
        <p:txBody>
          <a:bodyPr/>
          <a:lstStyle/>
          <a:p>
            <a:fld id="{9B4C586E-40A7-4039-8FDD-1272C64D8C88}" type="datetimeFigureOut">
              <a:rPr lang="en-GB" smtClean="0"/>
              <a:t>12/03/2025</a:t>
            </a:fld>
            <a:endParaRPr lang="en-GB"/>
          </a:p>
        </p:txBody>
      </p:sp>
      <p:sp>
        <p:nvSpPr>
          <p:cNvPr id="5" name="Footer Placeholder 4">
            <a:extLst>
              <a:ext uri="{FF2B5EF4-FFF2-40B4-BE49-F238E27FC236}">
                <a16:creationId xmlns:a16="http://schemas.microsoft.com/office/drawing/2014/main" id="{A119EE79-2C25-B785-7FDD-28E3E6571F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30D0C3-0431-1759-EE87-A5D906705385}"/>
              </a:ext>
            </a:extLst>
          </p:cNvPr>
          <p:cNvSpPr>
            <a:spLocks noGrp="1"/>
          </p:cNvSpPr>
          <p:nvPr>
            <p:ph type="sldNum" sz="quarter" idx="12"/>
          </p:nvPr>
        </p:nvSpPr>
        <p:spPr/>
        <p:txBody>
          <a:bodyPr/>
          <a:lstStyle/>
          <a:p>
            <a:fld id="{C41989E8-39F7-4051-BAD5-969D51D982C4}" type="slidenum">
              <a:rPr lang="en-GB" smtClean="0"/>
              <a:t>‹#›</a:t>
            </a:fld>
            <a:endParaRPr lang="en-GB"/>
          </a:p>
        </p:txBody>
      </p:sp>
    </p:spTree>
    <p:extLst>
      <p:ext uri="{BB962C8B-B14F-4D97-AF65-F5344CB8AC3E}">
        <p14:creationId xmlns:p14="http://schemas.microsoft.com/office/powerpoint/2010/main" val="40339181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D4398-9C19-F445-AE28-18CD369F51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62B101-292A-D052-77C8-B51709DED26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1DA0BA-2FD0-880F-68B2-B85B82C5CB98}"/>
              </a:ext>
            </a:extLst>
          </p:cNvPr>
          <p:cNvSpPr>
            <a:spLocks noGrp="1"/>
          </p:cNvSpPr>
          <p:nvPr>
            <p:ph type="dt" sz="half" idx="10"/>
          </p:nvPr>
        </p:nvSpPr>
        <p:spPr/>
        <p:txBody>
          <a:bodyPr/>
          <a:lstStyle/>
          <a:p>
            <a:fld id="{9B4C586E-40A7-4039-8FDD-1272C64D8C88}" type="datetimeFigureOut">
              <a:rPr lang="en-GB" smtClean="0"/>
              <a:t>12/03/2025</a:t>
            </a:fld>
            <a:endParaRPr lang="en-GB"/>
          </a:p>
        </p:txBody>
      </p:sp>
      <p:sp>
        <p:nvSpPr>
          <p:cNvPr id="5" name="Footer Placeholder 4">
            <a:extLst>
              <a:ext uri="{FF2B5EF4-FFF2-40B4-BE49-F238E27FC236}">
                <a16:creationId xmlns:a16="http://schemas.microsoft.com/office/drawing/2014/main" id="{3A9E339A-27FB-85B7-013E-C7246C1CF7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62F192-8754-58C7-8230-BB6E28026B36}"/>
              </a:ext>
            </a:extLst>
          </p:cNvPr>
          <p:cNvSpPr>
            <a:spLocks noGrp="1"/>
          </p:cNvSpPr>
          <p:nvPr>
            <p:ph type="sldNum" sz="quarter" idx="12"/>
          </p:nvPr>
        </p:nvSpPr>
        <p:spPr/>
        <p:txBody>
          <a:bodyPr/>
          <a:lstStyle/>
          <a:p>
            <a:fld id="{C41989E8-39F7-4051-BAD5-969D51D982C4}" type="slidenum">
              <a:rPr lang="en-GB" smtClean="0"/>
              <a:t>‹#›</a:t>
            </a:fld>
            <a:endParaRPr lang="en-GB"/>
          </a:p>
        </p:txBody>
      </p:sp>
    </p:spTree>
    <p:extLst>
      <p:ext uri="{BB962C8B-B14F-4D97-AF65-F5344CB8AC3E}">
        <p14:creationId xmlns:p14="http://schemas.microsoft.com/office/powerpoint/2010/main" val="2565553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D488-86B8-2F9F-A9D6-E74469B164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FEF41A-05C1-DC51-BFCF-E8C489645B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A85731-426C-88D8-B311-46CAA6EBC3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33A455-4B14-9217-4B0A-D3AEB87598F9}"/>
              </a:ext>
            </a:extLst>
          </p:cNvPr>
          <p:cNvSpPr>
            <a:spLocks noGrp="1"/>
          </p:cNvSpPr>
          <p:nvPr>
            <p:ph type="dt" sz="half" idx="10"/>
          </p:nvPr>
        </p:nvSpPr>
        <p:spPr/>
        <p:txBody>
          <a:bodyPr/>
          <a:lstStyle/>
          <a:p>
            <a:fld id="{9B4C586E-40A7-4039-8FDD-1272C64D8C88}" type="datetimeFigureOut">
              <a:rPr lang="en-GB" smtClean="0"/>
              <a:t>12/03/2025</a:t>
            </a:fld>
            <a:endParaRPr lang="en-GB"/>
          </a:p>
        </p:txBody>
      </p:sp>
      <p:sp>
        <p:nvSpPr>
          <p:cNvPr id="6" name="Footer Placeholder 5">
            <a:extLst>
              <a:ext uri="{FF2B5EF4-FFF2-40B4-BE49-F238E27FC236}">
                <a16:creationId xmlns:a16="http://schemas.microsoft.com/office/drawing/2014/main" id="{3B0AD03C-80EC-BCAA-232B-983DCE9898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392D54-ECB9-23D2-5263-941BB97E0A6D}"/>
              </a:ext>
            </a:extLst>
          </p:cNvPr>
          <p:cNvSpPr>
            <a:spLocks noGrp="1"/>
          </p:cNvSpPr>
          <p:nvPr>
            <p:ph type="sldNum" sz="quarter" idx="12"/>
          </p:nvPr>
        </p:nvSpPr>
        <p:spPr/>
        <p:txBody>
          <a:bodyPr/>
          <a:lstStyle/>
          <a:p>
            <a:fld id="{C41989E8-39F7-4051-BAD5-969D51D982C4}" type="slidenum">
              <a:rPr lang="en-GB" smtClean="0"/>
              <a:t>‹#›</a:t>
            </a:fld>
            <a:endParaRPr lang="en-GB"/>
          </a:p>
        </p:txBody>
      </p:sp>
    </p:spTree>
    <p:extLst>
      <p:ext uri="{BB962C8B-B14F-4D97-AF65-F5344CB8AC3E}">
        <p14:creationId xmlns:p14="http://schemas.microsoft.com/office/powerpoint/2010/main" val="13770503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A4FF2-62A8-19A4-98D0-E9A79342CF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99EE6F-BAF0-287A-471A-CE6A9DA263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B967EB-357D-A445-06E1-794B06558B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26482C-C54D-AE2A-676C-06F988A4DF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533EA8-03EA-7B1C-6D67-469736A192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7C0886C-872B-DDFF-1A2E-588A8E7D63DA}"/>
              </a:ext>
            </a:extLst>
          </p:cNvPr>
          <p:cNvSpPr>
            <a:spLocks noGrp="1"/>
          </p:cNvSpPr>
          <p:nvPr>
            <p:ph type="dt" sz="half" idx="10"/>
          </p:nvPr>
        </p:nvSpPr>
        <p:spPr/>
        <p:txBody>
          <a:bodyPr/>
          <a:lstStyle/>
          <a:p>
            <a:fld id="{9B4C586E-40A7-4039-8FDD-1272C64D8C88}" type="datetimeFigureOut">
              <a:rPr lang="en-GB" smtClean="0"/>
              <a:t>12/03/2025</a:t>
            </a:fld>
            <a:endParaRPr lang="en-GB"/>
          </a:p>
        </p:txBody>
      </p:sp>
      <p:sp>
        <p:nvSpPr>
          <p:cNvPr id="8" name="Footer Placeholder 7">
            <a:extLst>
              <a:ext uri="{FF2B5EF4-FFF2-40B4-BE49-F238E27FC236}">
                <a16:creationId xmlns:a16="http://schemas.microsoft.com/office/drawing/2014/main" id="{84E03399-CBA4-F77D-97A8-2305D15BBD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4C70096-2D2E-F0B8-C2ED-C628A25B1577}"/>
              </a:ext>
            </a:extLst>
          </p:cNvPr>
          <p:cNvSpPr>
            <a:spLocks noGrp="1"/>
          </p:cNvSpPr>
          <p:nvPr>
            <p:ph type="sldNum" sz="quarter" idx="12"/>
          </p:nvPr>
        </p:nvSpPr>
        <p:spPr/>
        <p:txBody>
          <a:bodyPr/>
          <a:lstStyle/>
          <a:p>
            <a:fld id="{C41989E8-39F7-4051-BAD5-969D51D982C4}" type="slidenum">
              <a:rPr lang="en-GB" smtClean="0"/>
              <a:t>‹#›</a:t>
            </a:fld>
            <a:endParaRPr lang="en-GB"/>
          </a:p>
        </p:txBody>
      </p:sp>
    </p:spTree>
    <p:extLst>
      <p:ext uri="{BB962C8B-B14F-4D97-AF65-F5344CB8AC3E}">
        <p14:creationId xmlns:p14="http://schemas.microsoft.com/office/powerpoint/2010/main" val="5747929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9BCD5-65DA-F93B-2DFB-4FE1312AE08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E6C681F-5F7D-F9C6-8EC8-E0D50C5A43D9}"/>
              </a:ext>
            </a:extLst>
          </p:cNvPr>
          <p:cNvSpPr>
            <a:spLocks noGrp="1"/>
          </p:cNvSpPr>
          <p:nvPr>
            <p:ph type="dt" sz="half" idx="10"/>
          </p:nvPr>
        </p:nvSpPr>
        <p:spPr/>
        <p:txBody>
          <a:bodyPr/>
          <a:lstStyle/>
          <a:p>
            <a:fld id="{9B4C586E-40A7-4039-8FDD-1272C64D8C88}" type="datetimeFigureOut">
              <a:rPr lang="en-GB" smtClean="0"/>
              <a:t>12/03/2025</a:t>
            </a:fld>
            <a:endParaRPr lang="en-GB"/>
          </a:p>
        </p:txBody>
      </p:sp>
      <p:sp>
        <p:nvSpPr>
          <p:cNvPr id="4" name="Footer Placeholder 3">
            <a:extLst>
              <a:ext uri="{FF2B5EF4-FFF2-40B4-BE49-F238E27FC236}">
                <a16:creationId xmlns:a16="http://schemas.microsoft.com/office/drawing/2014/main" id="{9FFBE1D8-5F4A-27E5-0956-080EA9B959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19EFD57-4C3A-F56E-E6A7-D0E0DBDE956B}"/>
              </a:ext>
            </a:extLst>
          </p:cNvPr>
          <p:cNvSpPr>
            <a:spLocks noGrp="1"/>
          </p:cNvSpPr>
          <p:nvPr>
            <p:ph type="sldNum" sz="quarter" idx="12"/>
          </p:nvPr>
        </p:nvSpPr>
        <p:spPr/>
        <p:txBody>
          <a:bodyPr/>
          <a:lstStyle/>
          <a:p>
            <a:fld id="{C41989E8-39F7-4051-BAD5-969D51D982C4}" type="slidenum">
              <a:rPr lang="en-GB" smtClean="0"/>
              <a:t>‹#›</a:t>
            </a:fld>
            <a:endParaRPr lang="en-GB"/>
          </a:p>
        </p:txBody>
      </p:sp>
    </p:spTree>
    <p:extLst>
      <p:ext uri="{BB962C8B-B14F-4D97-AF65-F5344CB8AC3E}">
        <p14:creationId xmlns:p14="http://schemas.microsoft.com/office/powerpoint/2010/main" val="1850139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7E0F0-5C39-C5E2-7DBD-EE355730345D}"/>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F35D16A-FC70-6B5F-8821-BBABE3BC8E3E}"/>
              </a:ext>
            </a:extLst>
          </p:cNvPr>
          <p:cNvSpPr>
            <a:spLocks noGrp="1"/>
          </p:cNvSpPr>
          <p:nvPr>
            <p:ph sz="half" idx="1"/>
          </p:nvPr>
        </p:nvSpPr>
        <p:spPr>
          <a:xfrm>
            <a:off x="838200" y="2312276"/>
            <a:ext cx="5181600" cy="3864687"/>
          </a:xfrm>
        </p:spPr>
        <p:txBody>
          <a:bodyPr/>
          <a:lstStyle>
            <a:lvl1pPr>
              <a:defRPr>
                <a:solidFill>
                  <a:schemeClr val="tx1"/>
                </a:solidFill>
              </a:defRPr>
            </a:lvl1pPr>
            <a:lvl2pPr>
              <a:defRPr i="1">
                <a:solidFill>
                  <a:schemeClr val="tx1"/>
                </a:solidFill>
              </a:defRPr>
            </a:lvl2pPr>
            <a:lvl3pPr>
              <a:defRPr>
                <a:solidFill>
                  <a:schemeClr val="tx1"/>
                </a:solidFill>
              </a:defRPr>
            </a:lvl3pPr>
            <a:lvl4pPr>
              <a:defRPr i="1">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5A812BB4-BB57-99F9-0B1A-FA813872B976}"/>
              </a:ext>
            </a:extLst>
          </p:cNvPr>
          <p:cNvSpPr>
            <a:spLocks noGrp="1"/>
          </p:cNvSpPr>
          <p:nvPr>
            <p:ph sz="half" idx="2"/>
          </p:nvPr>
        </p:nvSpPr>
        <p:spPr>
          <a:xfrm>
            <a:off x="6172200" y="2312276"/>
            <a:ext cx="5181600" cy="3864687"/>
          </a:xfrm>
        </p:spPr>
        <p:txBody>
          <a:bodyPr/>
          <a:lstStyle>
            <a:lvl1pPr>
              <a:defRPr>
                <a:solidFill>
                  <a:schemeClr val="tx1"/>
                </a:solidFill>
              </a:defRPr>
            </a:lvl1pPr>
            <a:lvl2pPr>
              <a:defRPr i="1">
                <a:solidFill>
                  <a:schemeClr val="tx1"/>
                </a:solidFill>
              </a:defRPr>
            </a:lvl2pPr>
            <a:lvl3pPr>
              <a:defRPr>
                <a:solidFill>
                  <a:schemeClr val="tx1"/>
                </a:solidFill>
              </a:defRPr>
            </a:lvl3pPr>
            <a:lvl4pPr>
              <a:defRPr i="1">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BFEC7E0F-20B0-26C4-6018-E51796BE53EA}"/>
              </a:ext>
            </a:extLst>
          </p:cNvPr>
          <p:cNvSpPr>
            <a:spLocks noGrp="1"/>
          </p:cNvSpPr>
          <p:nvPr>
            <p:ph type="dt" sz="half" idx="10"/>
          </p:nvPr>
        </p:nvSpPr>
        <p:spPr/>
        <p:txBody>
          <a:bodyPr/>
          <a:lstStyle/>
          <a:p>
            <a:fld id="{9A8CAE8D-19AB-44BA-91FB-940E40449C65}" type="datetimeFigureOut">
              <a:rPr lang="en-GB" smtClean="0"/>
              <a:t>12/03/2025</a:t>
            </a:fld>
            <a:endParaRPr lang="en-GB"/>
          </a:p>
        </p:txBody>
      </p:sp>
      <p:sp>
        <p:nvSpPr>
          <p:cNvPr id="6" name="Footer Placeholder 5">
            <a:extLst>
              <a:ext uri="{FF2B5EF4-FFF2-40B4-BE49-F238E27FC236}">
                <a16:creationId xmlns:a16="http://schemas.microsoft.com/office/drawing/2014/main" id="{F5E1ED89-2063-302E-9943-876E46D513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01726B-8EF0-9A6C-6D4E-7965F73434C2}"/>
              </a:ext>
            </a:extLst>
          </p:cNvPr>
          <p:cNvSpPr>
            <a:spLocks noGrp="1"/>
          </p:cNvSpPr>
          <p:nvPr>
            <p:ph type="sldNum" sz="quarter" idx="12"/>
          </p:nvPr>
        </p:nvSpPr>
        <p:spPr/>
        <p:txBody>
          <a:bodyPr/>
          <a:lstStyle/>
          <a:p>
            <a:fld id="{3B254E40-E036-4CBC-92F4-D68F983B485C}" type="slidenum">
              <a:rPr lang="en-GB" smtClean="0"/>
              <a:t>‹#›</a:t>
            </a:fld>
            <a:endParaRPr lang="en-GB"/>
          </a:p>
        </p:txBody>
      </p:sp>
    </p:spTree>
    <p:extLst>
      <p:ext uri="{BB962C8B-B14F-4D97-AF65-F5344CB8AC3E}">
        <p14:creationId xmlns:p14="http://schemas.microsoft.com/office/powerpoint/2010/main" val="27357273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EFCD07-FAFE-5D3D-709D-9C7C6E949938}"/>
              </a:ext>
            </a:extLst>
          </p:cNvPr>
          <p:cNvSpPr>
            <a:spLocks noGrp="1"/>
          </p:cNvSpPr>
          <p:nvPr>
            <p:ph type="dt" sz="half" idx="10"/>
          </p:nvPr>
        </p:nvSpPr>
        <p:spPr/>
        <p:txBody>
          <a:bodyPr/>
          <a:lstStyle/>
          <a:p>
            <a:fld id="{9B4C586E-40A7-4039-8FDD-1272C64D8C88}" type="datetimeFigureOut">
              <a:rPr lang="en-GB" smtClean="0"/>
              <a:t>12/03/2025</a:t>
            </a:fld>
            <a:endParaRPr lang="en-GB"/>
          </a:p>
        </p:txBody>
      </p:sp>
      <p:sp>
        <p:nvSpPr>
          <p:cNvPr id="3" name="Footer Placeholder 2">
            <a:extLst>
              <a:ext uri="{FF2B5EF4-FFF2-40B4-BE49-F238E27FC236}">
                <a16:creationId xmlns:a16="http://schemas.microsoft.com/office/drawing/2014/main" id="{CD044827-3069-A39D-60FC-1992D80C0D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B8CAE6-EFD1-A41B-36FD-DEEDD9A8F2BA}"/>
              </a:ext>
            </a:extLst>
          </p:cNvPr>
          <p:cNvSpPr>
            <a:spLocks noGrp="1"/>
          </p:cNvSpPr>
          <p:nvPr>
            <p:ph type="sldNum" sz="quarter" idx="12"/>
          </p:nvPr>
        </p:nvSpPr>
        <p:spPr/>
        <p:txBody>
          <a:bodyPr/>
          <a:lstStyle/>
          <a:p>
            <a:fld id="{C41989E8-39F7-4051-BAD5-969D51D982C4}" type="slidenum">
              <a:rPr lang="en-GB" smtClean="0"/>
              <a:t>‹#›</a:t>
            </a:fld>
            <a:endParaRPr lang="en-GB"/>
          </a:p>
        </p:txBody>
      </p:sp>
    </p:spTree>
    <p:extLst>
      <p:ext uri="{BB962C8B-B14F-4D97-AF65-F5344CB8AC3E}">
        <p14:creationId xmlns:p14="http://schemas.microsoft.com/office/powerpoint/2010/main" val="35302473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2AA3-E30F-61FA-3943-B50F552442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E45AC2-A369-BFA4-7F73-EA2AAAECC1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B50C559-F1F3-6A00-8E23-F21C6FBF9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B2A53D-EB39-BE33-6759-D45C8EB76620}"/>
              </a:ext>
            </a:extLst>
          </p:cNvPr>
          <p:cNvSpPr>
            <a:spLocks noGrp="1"/>
          </p:cNvSpPr>
          <p:nvPr>
            <p:ph type="dt" sz="half" idx="10"/>
          </p:nvPr>
        </p:nvSpPr>
        <p:spPr/>
        <p:txBody>
          <a:bodyPr/>
          <a:lstStyle/>
          <a:p>
            <a:fld id="{9B4C586E-40A7-4039-8FDD-1272C64D8C88}" type="datetimeFigureOut">
              <a:rPr lang="en-GB" smtClean="0"/>
              <a:t>12/03/2025</a:t>
            </a:fld>
            <a:endParaRPr lang="en-GB"/>
          </a:p>
        </p:txBody>
      </p:sp>
      <p:sp>
        <p:nvSpPr>
          <p:cNvPr id="6" name="Footer Placeholder 5">
            <a:extLst>
              <a:ext uri="{FF2B5EF4-FFF2-40B4-BE49-F238E27FC236}">
                <a16:creationId xmlns:a16="http://schemas.microsoft.com/office/drawing/2014/main" id="{B6AD9DB0-ABA5-3018-6F97-FD8D11E414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76B78E-A5DA-5295-D120-06393EBB32D2}"/>
              </a:ext>
            </a:extLst>
          </p:cNvPr>
          <p:cNvSpPr>
            <a:spLocks noGrp="1"/>
          </p:cNvSpPr>
          <p:nvPr>
            <p:ph type="sldNum" sz="quarter" idx="12"/>
          </p:nvPr>
        </p:nvSpPr>
        <p:spPr/>
        <p:txBody>
          <a:bodyPr/>
          <a:lstStyle/>
          <a:p>
            <a:fld id="{C41989E8-39F7-4051-BAD5-969D51D982C4}" type="slidenum">
              <a:rPr lang="en-GB" smtClean="0"/>
              <a:t>‹#›</a:t>
            </a:fld>
            <a:endParaRPr lang="en-GB"/>
          </a:p>
        </p:txBody>
      </p:sp>
    </p:spTree>
    <p:extLst>
      <p:ext uri="{BB962C8B-B14F-4D97-AF65-F5344CB8AC3E}">
        <p14:creationId xmlns:p14="http://schemas.microsoft.com/office/powerpoint/2010/main" val="18003542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47A96-E406-7576-6F85-01267234FC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39AA03-FB25-DCC6-2A6C-BFBFAE3715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215A50-D443-5C49-31D4-BA8879F70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8DD5AC-9F81-CC52-242B-15BC7D2B8561}"/>
              </a:ext>
            </a:extLst>
          </p:cNvPr>
          <p:cNvSpPr>
            <a:spLocks noGrp="1"/>
          </p:cNvSpPr>
          <p:nvPr>
            <p:ph type="dt" sz="half" idx="10"/>
          </p:nvPr>
        </p:nvSpPr>
        <p:spPr/>
        <p:txBody>
          <a:bodyPr/>
          <a:lstStyle/>
          <a:p>
            <a:fld id="{9B4C586E-40A7-4039-8FDD-1272C64D8C88}" type="datetimeFigureOut">
              <a:rPr lang="en-GB" smtClean="0"/>
              <a:t>12/03/2025</a:t>
            </a:fld>
            <a:endParaRPr lang="en-GB"/>
          </a:p>
        </p:txBody>
      </p:sp>
      <p:sp>
        <p:nvSpPr>
          <p:cNvPr id="6" name="Footer Placeholder 5">
            <a:extLst>
              <a:ext uri="{FF2B5EF4-FFF2-40B4-BE49-F238E27FC236}">
                <a16:creationId xmlns:a16="http://schemas.microsoft.com/office/drawing/2014/main" id="{71E5D936-BBDE-C575-4475-33FD8E39A8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10DE26-7A5A-3010-F54D-BFBB151CC449}"/>
              </a:ext>
            </a:extLst>
          </p:cNvPr>
          <p:cNvSpPr>
            <a:spLocks noGrp="1"/>
          </p:cNvSpPr>
          <p:nvPr>
            <p:ph type="sldNum" sz="quarter" idx="12"/>
          </p:nvPr>
        </p:nvSpPr>
        <p:spPr/>
        <p:txBody>
          <a:bodyPr/>
          <a:lstStyle/>
          <a:p>
            <a:fld id="{C41989E8-39F7-4051-BAD5-969D51D982C4}" type="slidenum">
              <a:rPr lang="en-GB" smtClean="0"/>
              <a:t>‹#›</a:t>
            </a:fld>
            <a:endParaRPr lang="en-GB"/>
          </a:p>
        </p:txBody>
      </p:sp>
    </p:spTree>
    <p:extLst>
      <p:ext uri="{BB962C8B-B14F-4D97-AF65-F5344CB8AC3E}">
        <p14:creationId xmlns:p14="http://schemas.microsoft.com/office/powerpoint/2010/main" val="6339858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EE69-ABC7-26B6-90CF-B08E2F564EB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B1E068-8334-1F77-79EC-69E8F6DAB3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85CD6B-2957-5BD2-32EF-FAFC1A968E96}"/>
              </a:ext>
            </a:extLst>
          </p:cNvPr>
          <p:cNvSpPr>
            <a:spLocks noGrp="1"/>
          </p:cNvSpPr>
          <p:nvPr>
            <p:ph type="dt" sz="half" idx="10"/>
          </p:nvPr>
        </p:nvSpPr>
        <p:spPr/>
        <p:txBody>
          <a:bodyPr/>
          <a:lstStyle/>
          <a:p>
            <a:fld id="{9B4C586E-40A7-4039-8FDD-1272C64D8C88}" type="datetimeFigureOut">
              <a:rPr lang="en-GB" smtClean="0"/>
              <a:t>12/03/2025</a:t>
            </a:fld>
            <a:endParaRPr lang="en-GB"/>
          </a:p>
        </p:txBody>
      </p:sp>
      <p:sp>
        <p:nvSpPr>
          <p:cNvPr id="5" name="Footer Placeholder 4">
            <a:extLst>
              <a:ext uri="{FF2B5EF4-FFF2-40B4-BE49-F238E27FC236}">
                <a16:creationId xmlns:a16="http://schemas.microsoft.com/office/drawing/2014/main" id="{4FD1EF5E-9D45-2284-2FA0-D29BE5488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50436D-6AD7-DD25-652C-149257677151}"/>
              </a:ext>
            </a:extLst>
          </p:cNvPr>
          <p:cNvSpPr>
            <a:spLocks noGrp="1"/>
          </p:cNvSpPr>
          <p:nvPr>
            <p:ph type="sldNum" sz="quarter" idx="12"/>
          </p:nvPr>
        </p:nvSpPr>
        <p:spPr/>
        <p:txBody>
          <a:bodyPr/>
          <a:lstStyle/>
          <a:p>
            <a:fld id="{C41989E8-39F7-4051-BAD5-969D51D982C4}" type="slidenum">
              <a:rPr lang="en-GB" smtClean="0"/>
              <a:t>‹#›</a:t>
            </a:fld>
            <a:endParaRPr lang="en-GB"/>
          </a:p>
        </p:txBody>
      </p:sp>
    </p:spTree>
    <p:extLst>
      <p:ext uri="{BB962C8B-B14F-4D97-AF65-F5344CB8AC3E}">
        <p14:creationId xmlns:p14="http://schemas.microsoft.com/office/powerpoint/2010/main" val="35032141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084821-FA1C-9407-A2A8-DCE8337A62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22BA90-9F08-44C1-8670-ED7F08C2A8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235CE6-49A0-1638-1F19-C40936D37053}"/>
              </a:ext>
            </a:extLst>
          </p:cNvPr>
          <p:cNvSpPr>
            <a:spLocks noGrp="1"/>
          </p:cNvSpPr>
          <p:nvPr>
            <p:ph type="dt" sz="half" idx="10"/>
          </p:nvPr>
        </p:nvSpPr>
        <p:spPr/>
        <p:txBody>
          <a:bodyPr/>
          <a:lstStyle/>
          <a:p>
            <a:fld id="{9B4C586E-40A7-4039-8FDD-1272C64D8C88}" type="datetimeFigureOut">
              <a:rPr lang="en-GB" smtClean="0"/>
              <a:t>12/03/2025</a:t>
            </a:fld>
            <a:endParaRPr lang="en-GB"/>
          </a:p>
        </p:txBody>
      </p:sp>
      <p:sp>
        <p:nvSpPr>
          <p:cNvPr id="5" name="Footer Placeholder 4">
            <a:extLst>
              <a:ext uri="{FF2B5EF4-FFF2-40B4-BE49-F238E27FC236}">
                <a16:creationId xmlns:a16="http://schemas.microsoft.com/office/drawing/2014/main" id="{34F3F74A-4FA4-16C5-DB4A-F2AAEFB6D2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043C35-42D4-66C9-B0C5-92824596D2AB}"/>
              </a:ext>
            </a:extLst>
          </p:cNvPr>
          <p:cNvSpPr>
            <a:spLocks noGrp="1"/>
          </p:cNvSpPr>
          <p:nvPr>
            <p:ph type="sldNum" sz="quarter" idx="12"/>
          </p:nvPr>
        </p:nvSpPr>
        <p:spPr/>
        <p:txBody>
          <a:bodyPr/>
          <a:lstStyle/>
          <a:p>
            <a:fld id="{C41989E8-39F7-4051-BAD5-969D51D982C4}" type="slidenum">
              <a:rPr lang="en-GB" smtClean="0"/>
              <a:t>‹#›</a:t>
            </a:fld>
            <a:endParaRPr lang="en-GB"/>
          </a:p>
        </p:txBody>
      </p:sp>
    </p:spTree>
    <p:extLst>
      <p:ext uri="{BB962C8B-B14F-4D97-AF65-F5344CB8AC3E}">
        <p14:creationId xmlns:p14="http://schemas.microsoft.com/office/powerpoint/2010/main" val="407392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18E86-8137-26F5-2663-9E5DAC8F3B57}"/>
              </a:ext>
            </a:extLst>
          </p:cNvPr>
          <p:cNvSpPr>
            <a:spLocks noGrp="1"/>
          </p:cNvSpPr>
          <p:nvPr>
            <p:ph type="title"/>
          </p:nvPr>
        </p:nvSpPr>
        <p:spPr>
          <a:xfrm>
            <a:off x="839787" y="365125"/>
            <a:ext cx="8945343" cy="1325563"/>
          </a:xfrm>
        </p:spPr>
        <p:txBody>
          <a:bodyPr/>
          <a:lstStyle>
            <a:lvl1pPr>
              <a:defRPr>
                <a:solidFill>
                  <a:schemeClr val="tx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4B26CDC-64AE-1A62-6876-89B0CB368F29}"/>
              </a:ext>
            </a:extLst>
          </p:cNvPr>
          <p:cNvSpPr>
            <a:spLocks noGrp="1"/>
          </p:cNvSpPr>
          <p:nvPr>
            <p:ph type="body" idx="1"/>
          </p:nvPr>
        </p:nvSpPr>
        <p:spPr>
          <a:xfrm>
            <a:off x="839788" y="2182813"/>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C3D2BE-1832-E45F-570E-4518B5B6C01E}"/>
              </a:ext>
            </a:extLst>
          </p:cNvPr>
          <p:cNvSpPr>
            <a:spLocks noGrp="1"/>
          </p:cNvSpPr>
          <p:nvPr>
            <p:ph sz="half" idx="2"/>
          </p:nvPr>
        </p:nvSpPr>
        <p:spPr>
          <a:xfrm>
            <a:off x="839788" y="3006725"/>
            <a:ext cx="5157787"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FECC9BF8-7EB7-FE45-BD73-CA58AD6A87C4}"/>
              </a:ext>
            </a:extLst>
          </p:cNvPr>
          <p:cNvSpPr>
            <a:spLocks noGrp="1"/>
          </p:cNvSpPr>
          <p:nvPr>
            <p:ph type="body" sz="quarter" idx="3"/>
          </p:nvPr>
        </p:nvSpPr>
        <p:spPr>
          <a:xfrm>
            <a:off x="6172200" y="2182813"/>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C42435-1DFB-F4C9-FDEE-E77D93969CA7}"/>
              </a:ext>
            </a:extLst>
          </p:cNvPr>
          <p:cNvSpPr>
            <a:spLocks noGrp="1"/>
          </p:cNvSpPr>
          <p:nvPr>
            <p:ph sz="quarter" idx="4"/>
          </p:nvPr>
        </p:nvSpPr>
        <p:spPr>
          <a:xfrm>
            <a:off x="6172200" y="3006725"/>
            <a:ext cx="5183188" cy="31829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a:extLst>
              <a:ext uri="{FF2B5EF4-FFF2-40B4-BE49-F238E27FC236}">
                <a16:creationId xmlns:a16="http://schemas.microsoft.com/office/drawing/2014/main" id="{F65902BA-24F4-A039-F035-52EC183639CA}"/>
              </a:ext>
            </a:extLst>
          </p:cNvPr>
          <p:cNvSpPr>
            <a:spLocks noGrp="1"/>
          </p:cNvSpPr>
          <p:nvPr>
            <p:ph type="dt" sz="half" idx="10"/>
          </p:nvPr>
        </p:nvSpPr>
        <p:spPr/>
        <p:txBody>
          <a:bodyPr/>
          <a:lstStyle/>
          <a:p>
            <a:fld id="{9A8CAE8D-19AB-44BA-91FB-940E40449C65}" type="datetimeFigureOut">
              <a:rPr lang="en-GB" smtClean="0"/>
              <a:t>12/03/2025</a:t>
            </a:fld>
            <a:endParaRPr lang="en-GB"/>
          </a:p>
        </p:txBody>
      </p:sp>
      <p:sp>
        <p:nvSpPr>
          <p:cNvPr id="8" name="Footer Placeholder 7">
            <a:extLst>
              <a:ext uri="{FF2B5EF4-FFF2-40B4-BE49-F238E27FC236}">
                <a16:creationId xmlns:a16="http://schemas.microsoft.com/office/drawing/2014/main" id="{D820CD0E-DCF0-134F-EEAF-6ED7575482C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D6E8612-B4F1-D2DE-C944-751EC5BDB5E9}"/>
              </a:ext>
            </a:extLst>
          </p:cNvPr>
          <p:cNvSpPr>
            <a:spLocks noGrp="1"/>
          </p:cNvSpPr>
          <p:nvPr>
            <p:ph type="sldNum" sz="quarter" idx="12"/>
          </p:nvPr>
        </p:nvSpPr>
        <p:spPr/>
        <p:txBody>
          <a:bodyPr/>
          <a:lstStyle/>
          <a:p>
            <a:fld id="{3B254E40-E036-4CBC-92F4-D68F983B485C}" type="slidenum">
              <a:rPr lang="en-GB" smtClean="0"/>
              <a:t>‹#›</a:t>
            </a:fld>
            <a:endParaRPr lang="en-GB"/>
          </a:p>
        </p:txBody>
      </p:sp>
    </p:spTree>
    <p:extLst>
      <p:ext uri="{BB962C8B-B14F-4D97-AF65-F5344CB8AC3E}">
        <p14:creationId xmlns:p14="http://schemas.microsoft.com/office/powerpoint/2010/main" val="127706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1FC33-2E17-A5DA-61AF-5B4BEF2EAC05}"/>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40CB16CB-DD9E-C75F-B26F-5957F593A892}"/>
              </a:ext>
            </a:extLst>
          </p:cNvPr>
          <p:cNvSpPr>
            <a:spLocks noGrp="1"/>
          </p:cNvSpPr>
          <p:nvPr>
            <p:ph type="dt" sz="half" idx="10"/>
          </p:nvPr>
        </p:nvSpPr>
        <p:spPr/>
        <p:txBody>
          <a:bodyPr/>
          <a:lstStyle/>
          <a:p>
            <a:fld id="{9A8CAE8D-19AB-44BA-91FB-940E40449C65}" type="datetimeFigureOut">
              <a:rPr lang="en-GB" smtClean="0"/>
              <a:t>12/03/2025</a:t>
            </a:fld>
            <a:endParaRPr lang="en-GB"/>
          </a:p>
        </p:txBody>
      </p:sp>
      <p:sp>
        <p:nvSpPr>
          <p:cNvPr id="4" name="Footer Placeholder 3">
            <a:extLst>
              <a:ext uri="{FF2B5EF4-FFF2-40B4-BE49-F238E27FC236}">
                <a16:creationId xmlns:a16="http://schemas.microsoft.com/office/drawing/2014/main" id="{89311994-9CF2-63F3-697A-F765537A713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39C4DF-0E00-DC73-8A89-A3A1787C8849}"/>
              </a:ext>
            </a:extLst>
          </p:cNvPr>
          <p:cNvSpPr>
            <a:spLocks noGrp="1"/>
          </p:cNvSpPr>
          <p:nvPr>
            <p:ph type="sldNum" sz="quarter" idx="12"/>
          </p:nvPr>
        </p:nvSpPr>
        <p:spPr/>
        <p:txBody>
          <a:bodyPr/>
          <a:lstStyle/>
          <a:p>
            <a:fld id="{3B254E40-E036-4CBC-92F4-D68F983B485C}" type="slidenum">
              <a:rPr lang="en-GB" smtClean="0"/>
              <a:t>‹#›</a:t>
            </a:fld>
            <a:endParaRPr lang="en-GB"/>
          </a:p>
        </p:txBody>
      </p:sp>
    </p:spTree>
    <p:extLst>
      <p:ext uri="{BB962C8B-B14F-4D97-AF65-F5344CB8AC3E}">
        <p14:creationId xmlns:p14="http://schemas.microsoft.com/office/powerpoint/2010/main" val="45526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22DBAB-5B09-A557-F7B4-120031AE1F83}"/>
              </a:ext>
            </a:extLst>
          </p:cNvPr>
          <p:cNvSpPr>
            <a:spLocks noGrp="1"/>
          </p:cNvSpPr>
          <p:nvPr>
            <p:ph type="dt" sz="half" idx="10"/>
          </p:nvPr>
        </p:nvSpPr>
        <p:spPr/>
        <p:txBody>
          <a:bodyPr/>
          <a:lstStyle/>
          <a:p>
            <a:fld id="{9A8CAE8D-19AB-44BA-91FB-940E40449C65}" type="datetimeFigureOut">
              <a:rPr lang="en-GB" smtClean="0"/>
              <a:t>12/03/2025</a:t>
            </a:fld>
            <a:endParaRPr lang="en-GB"/>
          </a:p>
        </p:txBody>
      </p:sp>
      <p:sp>
        <p:nvSpPr>
          <p:cNvPr id="3" name="Footer Placeholder 2">
            <a:extLst>
              <a:ext uri="{FF2B5EF4-FFF2-40B4-BE49-F238E27FC236}">
                <a16:creationId xmlns:a16="http://schemas.microsoft.com/office/drawing/2014/main" id="{D75B10DB-643F-B37C-3DD0-064ACCF1692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53001F-2390-5023-512A-A58CDB0C87FF}"/>
              </a:ext>
            </a:extLst>
          </p:cNvPr>
          <p:cNvSpPr>
            <a:spLocks noGrp="1"/>
          </p:cNvSpPr>
          <p:nvPr>
            <p:ph type="sldNum" sz="quarter" idx="12"/>
          </p:nvPr>
        </p:nvSpPr>
        <p:spPr/>
        <p:txBody>
          <a:bodyPr/>
          <a:lstStyle/>
          <a:p>
            <a:fld id="{3B254E40-E036-4CBC-92F4-D68F983B485C}" type="slidenum">
              <a:rPr lang="en-GB" smtClean="0"/>
              <a:t>‹#›</a:t>
            </a:fld>
            <a:endParaRPr lang="en-GB"/>
          </a:p>
        </p:txBody>
      </p:sp>
    </p:spTree>
    <p:extLst>
      <p:ext uri="{BB962C8B-B14F-4D97-AF65-F5344CB8AC3E}">
        <p14:creationId xmlns:p14="http://schemas.microsoft.com/office/powerpoint/2010/main" val="978870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DD83-33C7-368A-9BD8-BB180EF31CD9}"/>
              </a:ext>
            </a:extLst>
          </p:cNvPr>
          <p:cNvSpPr>
            <a:spLocks noGrp="1"/>
          </p:cNvSpPr>
          <p:nvPr>
            <p:ph type="title"/>
          </p:nvPr>
        </p:nvSpPr>
        <p:spPr>
          <a:xfrm>
            <a:off x="838200" y="-199972"/>
            <a:ext cx="9011478" cy="1690841"/>
          </a:xfrm>
        </p:spPr>
        <p:txBody>
          <a:bodyPr anchor="b"/>
          <a:lstStyle>
            <a:lvl1pPr>
              <a:defRPr sz="3200">
                <a:solidFill>
                  <a:schemeClr val="tx1"/>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5D1C158C-4B57-F8FA-18F9-B17472B8AB0A}"/>
              </a:ext>
            </a:extLst>
          </p:cNvPr>
          <p:cNvSpPr>
            <a:spLocks noGrp="1"/>
          </p:cNvSpPr>
          <p:nvPr>
            <p:ph idx="1"/>
          </p:nvPr>
        </p:nvSpPr>
        <p:spPr>
          <a:xfrm>
            <a:off x="4888898" y="2417378"/>
            <a:ext cx="6172200" cy="3451609"/>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a:extLst>
              <a:ext uri="{FF2B5EF4-FFF2-40B4-BE49-F238E27FC236}">
                <a16:creationId xmlns:a16="http://schemas.microsoft.com/office/drawing/2014/main" id="{9ADA5468-8C4D-3ADC-3977-CFCD3487C6AC}"/>
              </a:ext>
            </a:extLst>
          </p:cNvPr>
          <p:cNvSpPr>
            <a:spLocks noGrp="1"/>
          </p:cNvSpPr>
          <p:nvPr>
            <p:ph type="body" sz="half" idx="2"/>
          </p:nvPr>
        </p:nvSpPr>
        <p:spPr>
          <a:xfrm>
            <a:off x="839788" y="2417378"/>
            <a:ext cx="3932237" cy="3451609"/>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595B06-31A6-F83F-F535-80D900531DE5}"/>
              </a:ext>
            </a:extLst>
          </p:cNvPr>
          <p:cNvSpPr>
            <a:spLocks noGrp="1"/>
          </p:cNvSpPr>
          <p:nvPr>
            <p:ph type="dt" sz="half" idx="10"/>
          </p:nvPr>
        </p:nvSpPr>
        <p:spPr/>
        <p:txBody>
          <a:bodyPr/>
          <a:lstStyle/>
          <a:p>
            <a:fld id="{9A8CAE8D-19AB-44BA-91FB-940E40449C65}" type="datetimeFigureOut">
              <a:rPr lang="en-GB" smtClean="0"/>
              <a:t>12/03/2025</a:t>
            </a:fld>
            <a:endParaRPr lang="en-GB"/>
          </a:p>
        </p:txBody>
      </p:sp>
      <p:sp>
        <p:nvSpPr>
          <p:cNvPr id="6" name="Footer Placeholder 5">
            <a:extLst>
              <a:ext uri="{FF2B5EF4-FFF2-40B4-BE49-F238E27FC236}">
                <a16:creationId xmlns:a16="http://schemas.microsoft.com/office/drawing/2014/main" id="{061E9BBD-66C6-ABDF-DFB0-868A42CD43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57DCAC-FE10-01CB-6E22-4FF8D9A73471}"/>
              </a:ext>
            </a:extLst>
          </p:cNvPr>
          <p:cNvSpPr>
            <a:spLocks noGrp="1"/>
          </p:cNvSpPr>
          <p:nvPr>
            <p:ph type="sldNum" sz="quarter" idx="12"/>
          </p:nvPr>
        </p:nvSpPr>
        <p:spPr/>
        <p:txBody>
          <a:bodyPr/>
          <a:lstStyle/>
          <a:p>
            <a:fld id="{3B254E40-E036-4CBC-92F4-D68F983B485C}" type="slidenum">
              <a:rPr lang="en-GB" smtClean="0"/>
              <a:t>‹#›</a:t>
            </a:fld>
            <a:endParaRPr lang="en-GB"/>
          </a:p>
        </p:txBody>
      </p:sp>
    </p:spTree>
    <p:extLst>
      <p:ext uri="{BB962C8B-B14F-4D97-AF65-F5344CB8AC3E}">
        <p14:creationId xmlns:p14="http://schemas.microsoft.com/office/powerpoint/2010/main" val="179494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A66EB-FE5F-5D6E-D86E-6DEA92541A0C}"/>
              </a:ext>
            </a:extLst>
          </p:cNvPr>
          <p:cNvSpPr>
            <a:spLocks noGrp="1"/>
          </p:cNvSpPr>
          <p:nvPr>
            <p:ph type="title"/>
          </p:nvPr>
        </p:nvSpPr>
        <p:spPr>
          <a:xfrm>
            <a:off x="838200" y="136525"/>
            <a:ext cx="3932237" cy="1600200"/>
          </a:xfrm>
        </p:spPr>
        <p:txBody>
          <a:bodyPr anchor="b"/>
          <a:lstStyle>
            <a:lvl1pPr>
              <a:defRPr sz="3200">
                <a:solidFill>
                  <a:schemeClr val="tx1"/>
                </a:solidFill>
              </a:defRPr>
            </a:lvl1pPr>
          </a:lstStyle>
          <a:p>
            <a:r>
              <a:rPr lang="en-US"/>
              <a:t>Click to edit Master title style</a:t>
            </a:r>
            <a:endParaRPr lang="en-GB" dirty="0"/>
          </a:p>
        </p:txBody>
      </p:sp>
      <p:sp>
        <p:nvSpPr>
          <p:cNvPr id="3" name="Picture Placeholder 2">
            <a:extLst>
              <a:ext uri="{FF2B5EF4-FFF2-40B4-BE49-F238E27FC236}">
                <a16:creationId xmlns:a16="http://schemas.microsoft.com/office/drawing/2014/main" id="{D3D0B735-7788-9EAF-AD9B-C56EFC2B16EC}"/>
              </a:ext>
            </a:extLst>
          </p:cNvPr>
          <p:cNvSpPr>
            <a:spLocks noGrp="1"/>
          </p:cNvSpPr>
          <p:nvPr>
            <p:ph type="pic" idx="1"/>
          </p:nvPr>
        </p:nvSpPr>
        <p:spPr>
          <a:xfrm>
            <a:off x="5183188" y="2902226"/>
            <a:ext cx="6172200" cy="29588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75BF57B-9C3B-D1F0-4EAA-F5B330EB7141}"/>
              </a:ext>
            </a:extLst>
          </p:cNvPr>
          <p:cNvSpPr>
            <a:spLocks noGrp="1"/>
          </p:cNvSpPr>
          <p:nvPr>
            <p:ph type="body" sz="half" idx="2"/>
          </p:nvPr>
        </p:nvSpPr>
        <p:spPr>
          <a:xfrm>
            <a:off x="839788" y="2232024"/>
            <a:ext cx="3932237" cy="3636963"/>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35AC62-33BD-143B-C3DC-BC2E5F1B6EDD}"/>
              </a:ext>
            </a:extLst>
          </p:cNvPr>
          <p:cNvSpPr>
            <a:spLocks noGrp="1"/>
          </p:cNvSpPr>
          <p:nvPr>
            <p:ph type="dt" sz="half" idx="10"/>
          </p:nvPr>
        </p:nvSpPr>
        <p:spPr/>
        <p:txBody>
          <a:bodyPr/>
          <a:lstStyle/>
          <a:p>
            <a:fld id="{9A8CAE8D-19AB-44BA-91FB-940E40449C65}" type="datetimeFigureOut">
              <a:rPr lang="en-GB" smtClean="0"/>
              <a:t>12/03/2025</a:t>
            </a:fld>
            <a:endParaRPr lang="en-GB"/>
          </a:p>
        </p:txBody>
      </p:sp>
      <p:sp>
        <p:nvSpPr>
          <p:cNvPr id="6" name="Footer Placeholder 5">
            <a:extLst>
              <a:ext uri="{FF2B5EF4-FFF2-40B4-BE49-F238E27FC236}">
                <a16:creationId xmlns:a16="http://schemas.microsoft.com/office/drawing/2014/main" id="{DDDA2912-F105-67DC-DF06-69756D6AB6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16D2B1-A8AB-C762-CBEA-63B1B4E20374}"/>
              </a:ext>
            </a:extLst>
          </p:cNvPr>
          <p:cNvSpPr>
            <a:spLocks noGrp="1"/>
          </p:cNvSpPr>
          <p:nvPr>
            <p:ph type="sldNum" sz="quarter" idx="12"/>
          </p:nvPr>
        </p:nvSpPr>
        <p:spPr/>
        <p:txBody>
          <a:bodyPr/>
          <a:lstStyle/>
          <a:p>
            <a:fld id="{3B254E40-E036-4CBC-92F4-D68F983B485C}" type="slidenum">
              <a:rPr lang="en-GB" smtClean="0"/>
              <a:t>‹#›</a:t>
            </a:fld>
            <a:endParaRPr lang="en-GB"/>
          </a:p>
        </p:txBody>
      </p:sp>
    </p:spTree>
    <p:extLst>
      <p:ext uri="{BB962C8B-B14F-4D97-AF65-F5344CB8AC3E}">
        <p14:creationId xmlns:p14="http://schemas.microsoft.com/office/powerpoint/2010/main" val="97114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
              <a:schemeClr val="accent6">
                <a:lumMod val="40000"/>
                <a:lumOff val="60000"/>
              </a:schemeClr>
            </a:gs>
            <a:gs pos="59000">
              <a:schemeClr val="accent6">
                <a:lumMod val="100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17" name="Picture 16" descr="A group of students in a classroom&#10;&#10;Description automatically generated">
            <a:extLst>
              <a:ext uri="{FF2B5EF4-FFF2-40B4-BE49-F238E27FC236}">
                <a16:creationId xmlns:a16="http://schemas.microsoft.com/office/drawing/2014/main" id="{8A10398A-61A2-D7AF-1837-F50FED3150E8}"/>
              </a:ext>
            </a:extLst>
          </p:cNvPr>
          <p:cNvPicPr>
            <a:picLocks noChangeAspect="1"/>
          </p:cNvPicPr>
          <p:nvPr/>
        </p:nvPicPr>
        <p:blipFill>
          <a:blip r:embed="rId13">
            <a:alphaModFix amt="15000"/>
            <a:extLst>
              <a:ext uri="{28A0092B-C50C-407E-A947-70E740481C1C}">
                <a14:useLocalDpi xmlns:a14="http://schemas.microsoft.com/office/drawing/2010/main" val="0"/>
              </a:ext>
            </a:extLst>
          </a:blip>
          <a:stretch>
            <a:fillRect/>
          </a:stretch>
        </p:blipFill>
        <p:spPr>
          <a:xfrm>
            <a:off x="0" y="295837"/>
            <a:ext cx="12744650" cy="8496433"/>
          </a:xfrm>
          <a:prstGeom prst="rect">
            <a:avLst/>
          </a:prstGeom>
        </p:spPr>
      </p:pic>
      <p:pic>
        <p:nvPicPr>
          <p:cNvPr id="19" name="Picture 18" descr="A black and white image of a cat&#10;&#10;Description automatically generated">
            <a:extLst>
              <a:ext uri="{FF2B5EF4-FFF2-40B4-BE49-F238E27FC236}">
                <a16:creationId xmlns:a16="http://schemas.microsoft.com/office/drawing/2014/main" id="{7A6CA854-A3EA-DCB3-C222-4791C760B98F}"/>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rot="333255">
            <a:off x="-1356529" y="431492"/>
            <a:ext cx="14215524" cy="5787215"/>
          </a:xfrm>
          <a:prstGeom prst="rect">
            <a:avLst/>
          </a:prstGeom>
        </p:spPr>
      </p:pic>
      <p:pic>
        <p:nvPicPr>
          <p:cNvPr id="15" name="Picture 14" descr="A blue and black wavy background&#10;&#10;Description automatically generated">
            <a:extLst>
              <a:ext uri="{FF2B5EF4-FFF2-40B4-BE49-F238E27FC236}">
                <a16:creationId xmlns:a16="http://schemas.microsoft.com/office/drawing/2014/main" id="{30006209-4DB2-D1FD-C454-5D3FDC5E12E1}"/>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rot="155599">
            <a:off x="-186727" y="-391820"/>
            <a:ext cx="12450980" cy="6071023"/>
          </a:xfrm>
          <a:prstGeom prst="rect">
            <a:avLst/>
          </a:prstGeom>
        </p:spPr>
      </p:pic>
      <p:pic>
        <p:nvPicPr>
          <p:cNvPr id="9" name="Picture 8" descr="Logo">
            <a:extLst>
              <a:ext uri="{FF2B5EF4-FFF2-40B4-BE49-F238E27FC236}">
                <a16:creationId xmlns:a16="http://schemas.microsoft.com/office/drawing/2014/main" id="{F65EF9A7-E041-B968-30C3-85C5FCBC3834}"/>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9871604" y="133404"/>
            <a:ext cx="2017309" cy="1756832"/>
          </a:xfrm>
          <a:prstGeom prst="rect">
            <a:avLst/>
          </a:prstGeom>
          <a:effectLst>
            <a:outerShdw blurRad="76200" dist="114300" dir="5100000" algn="ctr" rotWithShape="0">
              <a:srgbClr val="000000">
                <a:alpha val="51000"/>
              </a:srgbClr>
            </a:outerShdw>
          </a:effectLst>
        </p:spPr>
      </p:pic>
      <p:sp>
        <p:nvSpPr>
          <p:cNvPr id="2" name="Title Placeholder 1">
            <a:extLst>
              <a:ext uri="{FF2B5EF4-FFF2-40B4-BE49-F238E27FC236}">
                <a16:creationId xmlns:a16="http://schemas.microsoft.com/office/drawing/2014/main" id="{EF2B13DF-C00C-90DF-E5FF-CC42A8CC3C4F}"/>
              </a:ext>
            </a:extLst>
          </p:cNvPr>
          <p:cNvSpPr>
            <a:spLocks noGrp="1"/>
          </p:cNvSpPr>
          <p:nvPr>
            <p:ph type="title"/>
          </p:nvPr>
        </p:nvSpPr>
        <p:spPr>
          <a:xfrm>
            <a:off x="375745" y="340757"/>
            <a:ext cx="9241221"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4031A70-3E0C-E14D-4304-E250C57E2ABA}"/>
              </a:ext>
            </a:extLst>
          </p:cNvPr>
          <p:cNvSpPr>
            <a:spLocks noGrp="1"/>
          </p:cNvSpPr>
          <p:nvPr>
            <p:ph type="body" idx="1"/>
          </p:nvPr>
        </p:nvSpPr>
        <p:spPr>
          <a:xfrm>
            <a:off x="375745" y="2490952"/>
            <a:ext cx="10978055" cy="36860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9D222A8-8650-3CF8-0FE7-78D663C94A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CAE8D-19AB-44BA-91FB-940E40449C65}" type="datetimeFigureOut">
              <a:rPr lang="en-GB" smtClean="0"/>
              <a:t>12/03/2025</a:t>
            </a:fld>
            <a:endParaRPr lang="en-GB"/>
          </a:p>
        </p:txBody>
      </p:sp>
      <p:sp>
        <p:nvSpPr>
          <p:cNvPr id="5" name="Footer Placeholder 4">
            <a:extLst>
              <a:ext uri="{FF2B5EF4-FFF2-40B4-BE49-F238E27FC236}">
                <a16:creationId xmlns:a16="http://schemas.microsoft.com/office/drawing/2014/main" id="{566372A3-7B43-C9C8-0F77-7D00680AA8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F9D3955-EBC9-947B-CCE9-A22739BC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54E40-E036-4CBC-92F4-D68F983B485C}" type="slidenum">
              <a:rPr lang="en-GB" smtClean="0"/>
              <a:t>‹#›</a:t>
            </a:fld>
            <a:endParaRPr lang="en-GB"/>
          </a:p>
        </p:txBody>
      </p:sp>
    </p:spTree>
    <p:extLst>
      <p:ext uri="{BB962C8B-B14F-4D97-AF65-F5344CB8AC3E}">
        <p14:creationId xmlns:p14="http://schemas.microsoft.com/office/powerpoint/2010/main" val="163719643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Georgia Pro Black" panose="02040A020504050202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3C38F-8CC0-407C-9BF5-866A87CCFB2D}" type="datetimeFigureOut">
              <a:rPr lang="en-GB" smtClean="0"/>
              <a:t>12/03/2025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F42E33-0604-4D69-A28C-5BA1FF7B3E52}" type="slidenum">
              <a:rPr lang="en-GB" smtClean="0"/>
              <a:t>‹#›</a:t>
            </a:fld>
            <a:endParaRPr lang="en-GB"/>
          </a:p>
        </p:txBody>
      </p:sp>
    </p:spTree>
    <p:extLst>
      <p:ext uri="{BB962C8B-B14F-4D97-AF65-F5344CB8AC3E}">
        <p14:creationId xmlns:p14="http://schemas.microsoft.com/office/powerpoint/2010/main" val="5874348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B03D0-2A2C-43C3-A70B-3EFB4B0F92DE}" type="datetimeFigureOut">
              <a:rPr lang="en-GB" smtClean="0"/>
              <a:t>12/03/2025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4D07E9-C362-4DCB-B381-F2C18104AD51}" type="slidenum">
              <a:rPr lang="en-GB" smtClean="0"/>
              <a:t>‹#›</a:t>
            </a:fld>
            <a:endParaRPr lang="en-GB"/>
          </a:p>
        </p:txBody>
      </p:sp>
    </p:spTree>
    <p:extLst>
      <p:ext uri="{BB962C8B-B14F-4D97-AF65-F5344CB8AC3E}">
        <p14:creationId xmlns:p14="http://schemas.microsoft.com/office/powerpoint/2010/main" val="32826750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77010C-D950-D41A-7C48-04C6A6C674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9C3EEB-407E-6037-A4CB-3B42ABD8D3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BCAC9E-C67E-801B-907F-1BA7130F7E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4C586E-40A7-4039-8FDD-1272C64D8C88}" type="datetimeFigureOut">
              <a:rPr lang="en-GB" smtClean="0"/>
              <a:t>12/03/2025</a:t>
            </a:fld>
            <a:endParaRPr lang="en-GB"/>
          </a:p>
        </p:txBody>
      </p:sp>
      <p:sp>
        <p:nvSpPr>
          <p:cNvPr id="5" name="Footer Placeholder 4">
            <a:extLst>
              <a:ext uri="{FF2B5EF4-FFF2-40B4-BE49-F238E27FC236}">
                <a16:creationId xmlns:a16="http://schemas.microsoft.com/office/drawing/2014/main" id="{CC3751CE-8450-46F1-B9C2-3E4E9F9D8F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F756C95-B0F1-AD49-A861-BB3458C8EC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41989E8-39F7-4051-BAD5-969D51D982C4}" type="slidenum">
              <a:rPr lang="en-GB" smtClean="0"/>
              <a:t>‹#›</a:t>
            </a:fld>
            <a:endParaRPr lang="en-GB"/>
          </a:p>
        </p:txBody>
      </p:sp>
    </p:spTree>
    <p:extLst>
      <p:ext uri="{BB962C8B-B14F-4D97-AF65-F5344CB8AC3E}">
        <p14:creationId xmlns:p14="http://schemas.microsoft.com/office/powerpoint/2010/main" val="94013625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5.jpeg" Type="http://schemas.openxmlformats.org/officeDocument/2006/relationships/image"/><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2.xml.rels><?xml version="1.0" encoding="UTF-8" standalone="yes" ?><Relationships xmlns="http://schemas.openxmlformats.org/package/2006/relationships"><Relationship Id="rId8" Target="../media/image12.jpeg" Type="http://schemas.openxmlformats.org/officeDocument/2006/relationships/image"/><Relationship Id="rId13" Target="../media/image17.jpeg" Type="http://schemas.openxmlformats.org/officeDocument/2006/relationships/image"/><Relationship Id="rId3" Target="../media/image7.jpeg" Type="http://schemas.openxmlformats.org/officeDocument/2006/relationships/image"/><Relationship Id="rId7" Target="../media/image11.jpeg" Type="http://schemas.openxmlformats.org/officeDocument/2006/relationships/image"/><Relationship Id="rId12" Target="../media/image16.png" Type="http://schemas.openxmlformats.org/officeDocument/2006/relationships/image"/><Relationship Id="rId2" Target="../media/image6.jpeg" Type="http://schemas.openxmlformats.org/officeDocument/2006/relationships/image"/><Relationship Id="rId1" Target="../slideLayouts/slideLayout24.xml" Type="http://schemas.openxmlformats.org/officeDocument/2006/relationships/slideLayout"/><Relationship Id="rId6" Target="../media/image10.jpeg" Type="http://schemas.openxmlformats.org/officeDocument/2006/relationships/image"/><Relationship Id="rId11" Target="../media/image15.jpeg" Type="http://schemas.openxmlformats.org/officeDocument/2006/relationships/image"/><Relationship Id="rId5" Target="../media/image9.jpeg" Type="http://schemas.openxmlformats.org/officeDocument/2006/relationships/image"/><Relationship Id="rId10" Target="../media/image14.jpeg" Type="http://schemas.openxmlformats.org/officeDocument/2006/relationships/image"/><Relationship Id="rId4" Target="../media/image8.jpeg" Type="http://schemas.openxmlformats.org/officeDocument/2006/relationships/image"/><Relationship Id="rId9" Target="../media/image13.jpeg" Type="http://schemas.openxmlformats.org/officeDocument/2006/relationships/image"/><Relationship Id="rId14" Target="../media/image18.jpeg" Type="http://schemas.openxmlformats.org/officeDocument/2006/relationships/image"/></Relationships>
</file>

<file path=ppt/slides/_rels/slide3.xml.rels><?xml version="1.0" encoding="UTF-8" standalone="yes" ?><Relationships xmlns="http://schemas.openxmlformats.org/package/2006/relationships"><Relationship Id="rId8" Target="../media/image25.jpeg" Type="http://schemas.openxmlformats.org/officeDocument/2006/relationships/image"/><Relationship Id="rId3" Target="../media/image20.jpeg" Type="http://schemas.openxmlformats.org/officeDocument/2006/relationships/image"/><Relationship Id="rId7" Target="../media/image24.jpeg" Type="http://schemas.openxmlformats.org/officeDocument/2006/relationships/image"/><Relationship Id="rId2" Target="../media/image19.jpeg" Type="http://schemas.openxmlformats.org/officeDocument/2006/relationships/image"/><Relationship Id="rId1" Target="../slideLayouts/slideLayout24.xml" Type="http://schemas.openxmlformats.org/officeDocument/2006/relationships/slideLayout"/><Relationship Id="rId6" Target="../media/image23.png" Type="http://schemas.openxmlformats.org/officeDocument/2006/relationships/image"/><Relationship Id="rId5" Target="../media/image22.png" Type="http://schemas.openxmlformats.org/officeDocument/2006/relationships/image"/><Relationship Id="rId10" Target="../media/image27.jpeg" Type="http://schemas.openxmlformats.org/officeDocument/2006/relationships/image"/><Relationship Id="rId4" Target="../media/image21.jpeg" Type="http://schemas.openxmlformats.org/officeDocument/2006/relationships/image"/><Relationship Id="rId9" Target="../media/image26.jpeg" Type="http://schemas.openxmlformats.org/officeDocument/2006/relationships/image"/></Relationships>
</file>

<file path=ppt/slides/_rels/slide4.xml.rels><?xml version="1.0" encoding="UTF-8" standalone="yes" ?><Relationships xmlns="http://schemas.openxmlformats.org/package/2006/relationships"><Relationship Id="rId3" Target="../media/image29.jpeg" Type="http://schemas.openxmlformats.org/officeDocument/2006/relationships/image"/><Relationship Id="rId2" Target="../media/image28.jpeg" Type="http://schemas.openxmlformats.org/officeDocument/2006/relationships/image"/><Relationship Id="rId1" Target="../slideLayouts/slideLayout24.xml" Type="http://schemas.openxmlformats.org/officeDocument/2006/relationships/slideLayout"/><Relationship Id="rId5" Target="../media/image31.jpeg" Type="http://schemas.openxmlformats.org/officeDocument/2006/relationships/image"/><Relationship Id="rId4" Target="../media/image30.png" Type="http://schemas.openxmlformats.org/officeDocument/2006/relationships/image"/></Relationships>
</file>

<file path=ppt/slides/_rels/slide5.xml.rels><?xml version="1.0" encoding="UTF-8" standalone="yes" ?><Relationships xmlns="http://schemas.openxmlformats.org/package/2006/relationships"><Relationship Id="rId3" Target="../media/image33.png" Type="http://schemas.openxmlformats.org/officeDocument/2006/relationships/image"/><Relationship Id="rId7" Target="../media/image37.jpeg" Type="http://schemas.openxmlformats.org/officeDocument/2006/relationships/image"/><Relationship Id="rId2" Target="../media/image32.jpeg" Type="http://schemas.openxmlformats.org/officeDocument/2006/relationships/image"/><Relationship Id="rId1" Target="../slideLayouts/slideLayout40.xml" Type="http://schemas.openxmlformats.org/officeDocument/2006/relationships/slideLayout"/><Relationship Id="rId6" Target="../media/image36.jpeg" Type="http://schemas.openxmlformats.org/officeDocument/2006/relationships/image"/><Relationship Id="rId5" Target="../media/image35.jpeg" Type="http://schemas.openxmlformats.org/officeDocument/2006/relationships/image"/><Relationship Id="rId4" Target="../media/image34.jpeg" Type="http://schemas.openxmlformats.org/officeDocument/2006/relationships/image"/></Relationships>
</file>

<file path=ppt/slides/_rels/slide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jpeg"/><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BDDE7D7-36F4-5A10-1E2B-1170E32F74D6}"/>
              </a:ext>
            </a:extLst>
          </p:cNvPr>
          <p:cNvPicPr>
            <a:picLocks noChangeAspect="1"/>
          </p:cNvPicPr>
          <p:nvPr/>
        </p:nvPicPr>
        <p:blipFill>
          <a:blip r:embed="rId3"/>
          <a:stretch>
            <a:fillRect/>
          </a:stretch>
        </p:blipFill>
        <p:spPr>
          <a:xfrm>
            <a:off x="1716272" y="2565837"/>
            <a:ext cx="8759456" cy="3931241"/>
          </a:xfrm>
          <a:prstGeom prst="rect">
            <a:avLst/>
          </a:prstGeom>
        </p:spPr>
      </p:pic>
      <p:sp>
        <p:nvSpPr>
          <p:cNvPr id="3" name="TextBox 2">
            <a:extLst>
              <a:ext uri="{FF2B5EF4-FFF2-40B4-BE49-F238E27FC236}">
                <a16:creationId xmlns:a16="http://schemas.microsoft.com/office/drawing/2014/main" id="{5C94C3A7-9F7F-96EF-BA35-0989A6C87A4B}"/>
              </a:ext>
            </a:extLst>
          </p:cNvPr>
          <p:cNvSpPr txBox="1"/>
          <p:nvPr/>
        </p:nvSpPr>
        <p:spPr>
          <a:xfrm>
            <a:off x="-5744" y="552893"/>
            <a:ext cx="9861636" cy="693651"/>
          </a:xfrm>
          <a:prstGeom prst="rect">
            <a:avLst/>
          </a:prstGeom>
          <a:noFill/>
        </p:spPr>
        <p:txBody>
          <a:bodyPr wrap="square" lIns="91440" tIns="45720" rIns="91440" bIns="45720" rtlCol="0" anchor="t">
            <a:spAutoFit/>
          </a:bodyPr>
          <a:lstStyle/>
          <a:p>
            <a:pPr lvl="1" fontAlgn="base">
              <a:lnSpc>
                <a:spcPct val="115000"/>
              </a:lnSpc>
              <a:spcAft>
                <a:spcPts val="800"/>
              </a:spcAft>
            </a:pPr>
            <a:r>
              <a:rPr lang="en-GB" sz="3600" b="1" kern="0" dirty="0">
                <a:effectLst/>
                <a:latin typeface="Aptos"/>
                <a:ea typeface="Times New Roman" panose="02020603050405020304" pitchFamily="18" charset="0"/>
                <a:cs typeface="Times New Roman"/>
              </a:rPr>
              <a:t>Wednesday – Graphics, Food</a:t>
            </a:r>
            <a:r>
              <a:rPr lang="en-GB" sz="3600" b="1" kern="0" dirty="0">
                <a:latin typeface="Aptos"/>
                <a:ea typeface="Times New Roman" panose="02020603050405020304" pitchFamily="18" charset="0"/>
                <a:cs typeface="Times New Roman"/>
              </a:rPr>
              <a:t>,</a:t>
            </a:r>
            <a:r>
              <a:rPr lang="en-GB" sz="3600" b="1" kern="0" dirty="0">
                <a:effectLst/>
                <a:latin typeface="Aptos"/>
                <a:ea typeface="Times New Roman" panose="02020603050405020304" pitchFamily="18" charset="0"/>
                <a:cs typeface="Times New Roman"/>
              </a:rPr>
              <a:t> RE</a:t>
            </a:r>
            <a:r>
              <a:rPr lang="en-GB" sz="3600" b="1" kern="0" dirty="0">
                <a:latin typeface="Aptos"/>
                <a:ea typeface="Times New Roman" panose="02020603050405020304" pitchFamily="18" charset="0"/>
                <a:cs typeface="Times New Roman"/>
              </a:rPr>
              <a:t>, Sociology</a:t>
            </a:r>
            <a:endParaRPr lang="en-GB" sz="3600" b="1" kern="100" dirty="0">
              <a:effectLst/>
              <a:latin typeface="Times New Roman"/>
              <a:ea typeface="Aptos" panose="020B0004020202020204" pitchFamily="34" charset="0"/>
              <a:cs typeface="Times New Roman"/>
            </a:endParaRPr>
          </a:p>
        </p:txBody>
      </p:sp>
    </p:spTree>
    <p:extLst>
      <p:ext uri="{BB962C8B-B14F-4D97-AF65-F5344CB8AC3E}">
        <p14:creationId xmlns:p14="http://schemas.microsoft.com/office/powerpoint/2010/main" val="3916171236"/>
      </p:ext>
    </p:extLst>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7" name="TextBox 6"/>
          <p:cNvSpPr txBox="1"/>
          <p:nvPr/>
        </p:nvSpPr>
        <p:spPr>
          <a:xfrm>
            <a:off x="218673" y="-7251"/>
            <a:ext cx="11742649" cy="707886"/>
          </a:xfrm>
          <a:prstGeom prst="rect">
            <a:avLst/>
          </a:prstGeom>
        </p:spPr>
        <p:style>
          <a:lnRef idx="1">
            <a:schemeClr val="accent2"/>
          </a:lnRef>
          <a:fillRef idx="2">
            <a:schemeClr val="accent2"/>
          </a:fillRef>
          <a:effectRef idx="1">
            <a:schemeClr val="accent2"/>
          </a:effectRef>
          <a:fontRef idx="minor">
            <a:schemeClr val="dk1"/>
          </a:fontRef>
        </p:style>
        <p:txBody>
          <a:bodyPr anchor="t" bIns="45720" lIns="91440" rIns="91440" rtlCol="0" tIns="45720" wrap="square">
            <a:spAutoFit/>
          </a:bodyPr>
          <a:lstStyle/>
          <a:p>
            <a:pPr algn="ctr">
              <a:defRPr/>
            </a:pPr>
            <a:r>
              <a:rPr b="1" baseline="0" cap="none" i="0" kern="1200" kumimoji="0" lang="en-GB" noProof="0" normalizeH="0" spc="0" strike="noStrike" sz="2000" u="none">
                <a:ln>
                  <a:noFill/>
                </a:ln>
                <a:solidFill>
                  <a:prstClr val="black"/>
                </a:solidFill>
                <a:effectLst/>
                <a:uLnTx/>
                <a:uFillTx/>
                <a:latin panose="020F0502020204030204" typeface="Calibri"/>
                <a:ea typeface="+mn-ea"/>
                <a:cs typeface="+mn-cs"/>
              </a:rPr>
              <a:t>The Creative Arts and Technology department will be offering: Fine Art, </a:t>
            </a:r>
            <a:r>
              <a:rPr b="1" lang="en-GB" sz="2000">
                <a:solidFill>
                  <a:prstClr val="black"/>
                </a:solidFill>
                <a:latin panose="020F0502020204030204" typeface="Calibri"/>
              </a:rPr>
              <a:t>Photography, Art</a:t>
            </a:r>
            <a:r>
              <a:rPr b="1" baseline="0" cap="none" i="0" kern="1200" kumimoji="0" lang="en-GB" noProof="0" normalizeH="0" spc="0" strike="noStrike" sz="2000" u="none">
                <a:ln>
                  <a:noFill/>
                </a:ln>
                <a:solidFill>
                  <a:prstClr val="black"/>
                </a:solidFill>
                <a:effectLst/>
                <a:uLnTx/>
                <a:uFillTx/>
                <a:latin panose="020F0502020204030204" typeface="Calibri"/>
                <a:ea typeface="+mn-ea"/>
                <a:cs typeface="+mn-cs"/>
              </a:rPr>
              <a:t> Textiles</a:t>
            </a:r>
            <a:r>
              <a:rPr b="1" lang="en-GB" sz="2000">
                <a:solidFill>
                  <a:prstClr val="black"/>
                </a:solidFill>
                <a:latin panose="020F0502020204030204" typeface="Calibri"/>
              </a:rPr>
              <a:t>,</a:t>
            </a:r>
            <a:r>
              <a:rPr b="1" baseline="0" cap="none" i="0" kern="1200" kumimoji="0" lang="en-GB" noProof="0" normalizeH="0" spc="0" strike="noStrike" sz="2000" u="none">
                <a:ln>
                  <a:noFill/>
                </a:ln>
                <a:solidFill>
                  <a:prstClr val="black"/>
                </a:solidFill>
                <a:effectLst/>
                <a:uLnTx/>
                <a:uFillTx/>
                <a:latin panose="020F0502020204030204" typeface="Calibri"/>
                <a:ea typeface="+mn-ea"/>
                <a:cs typeface="+mn-cs"/>
              </a:rPr>
              <a:t> </a:t>
            </a:r>
            <a:r>
              <a:rPr b="1" lang="en-GB" sz="2000">
                <a:solidFill>
                  <a:prstClr val="black"/>
                </a:solidFill>
                <a:latin panose="020F0502020204030204" typeface="Calibri"/>
              </a:rPr>
              <a:t>Graphics </a:t>
            </a:r>
            <a:r>
              <a:rPr b="1" baseline="0" cap="none" i="0" kern="1200" kumimoji="0" lang="en-GB" noProof="0" normalizeH="0" spc="0" strike="noStrike" sz="2000" u="none">
                <a:ln>
                  <a:noFill/>
                </a:ln>
                <a:solidFill>
                  <a:prstClr val="black"/>
                </a:solidFill>
                <a:effectLst/>
                <a:uLnTx/>
                <a:uFillTx/>
                <a:latin panose="020F0502020204030204" typeface="Calibri"/>
                <a:ea typeface="+mn-ea"/>
                <a:cs typeface="+mn-cs"/>
              </a:rPr>
              <a:t>and Food Preparation and Nutrition</a:t>
            </a:r>
            <a:endParaRPr b="1" baseline="0" cap="none" i="0" kern="1200" lang="en-GB" noProof="0" normalizeH="0" spc="0" strike="noStrike" sz="2000" u="none">
              <a:ln>
                <a:noFill/>
              </a:ln>
              <a:solidFill>
                <a:prstClr val="black"/>
              </a:solidFill>
              <a:effectLst/>
              <a:uLnTx/>
              <a:uFillTx/>
              <a:latin panose="020F0502020204030204" typeface="Calibri"/>
              <a:ea typeface="Calibri"/>
              <a:cs typeface="Calibri"/>
            </a:endParaRPr>
          </a:p>
        </p:txBody>
      </p:sp>
      <p:sp>
        <p:nvSpPr>
          <p:cNvPr id="14" name="TextBox 13"/>
          <p:cNvSpPr txBox="1"/>
          <p:nvPr/>
        </p:nvSpPr>
        <p:spPr>
          <a:xfrm>
            <a:off x="9068494" y="756718"/>
            <a:ext cx="3120445" cy="8125301"/>
          </a:xfrm>
          <a:prstGeom prst="rect">
            <a:avLst/>
          </a:prstGeom>
          <a:noFill/>
        </p:spPr>
        <p:txBody>
          <a:bodyPr anchor="t" bIns="45720" lIns="91440" rIns="91440" rtlCol="0" tIns="45720" wrap="square">
            <a:spAutoFit/>
          </a:bodyPr>
          <a:lstStyle/>
          <a:p>
            <a:pPr algn="ctr" defTabSz="914400" eaLnBrk="1" fontAlgn="auto" hangingPunct="1" indent="0" latinLnBrk="0" lvl="0" marL="0" marR="0" rtl="0">
              <a:lnSpc>
                <a:spcPct val="100000"/>
              </a:lnSpc>
              <a:spcBef>
                <a:spcPts val="0"/>
              </a:spcBef>
              <a:spcAft>
                <a:spcPts val="0"/>
              </a:spcAft>
              <a:buClrTx/>
              <a:buSzTx/>
              <a:buFontTx/>
              <a:buNone/>
              <a:tabLst/>
              <a:defRPr/>
            </a:pPr>
            <a:endParaRPr b="0" baseline="0" cap="none" i="0" kern="1200" kumimoji="0" lang="en-GB" noProof="0" normalizeH="0" spc="0" strike="noStrike" sz="1800" u="none">
              <a:ln>
                <a:noFill/>
              </a:ln>
              <a:solidFill>
                <a:prstClr val="black"/>
              </a:solidFill>
              <a:effectLst/>
              <a:uLnTx/>
              <a:uFillTx/>
              <a:latin panose="020F0502020204030204" typeface="Calibri"/>
              <a:ea typeface="+mn-ea"/>
              <a:cs typeface="+mn-cs"/>
            </a:endParaRPr>
          </a:p>
          <a:p>
            <a:pPr algn="ctr">
              <a:defRPr/>
            </a:pPr>
            <a:r>
              <a:rPr b="0" baseline="0" cap="none" i="0" kern="1200" kumimoji="0" lang="en-GB" noProof="0" normalizeH="0" spc="0" strike="noStrike" sz="1600" u="none">
                <a:ln>
                  <a:noFill/>
                </a:ln>
                <a:solidFill>
                  <a:prstClr val="black"/>
                </a:solidFill>
                <a:effectLst/>
                <a:uLnTx/>
                <a:uFillTx/>
                <a:latin panose="020F0502020204030204" typeface="Calibri"/>
                <a:ea typeface="+mn-ea"/>
                <a:cs typeface="+mn-cs"/>
              </a:rPr>
              <a:t>All of the Art options will provide you with a chance to explore and develop your creativity in a personal way! </a:t>
            </a:r>
            <a:r>
              <a:rPr lang="en-GB" sz="1600">
                <a:solidFill>
                  <a:prstClr val="black"/>
                </a:solidFill>
                <a:latin panose="020F0502020204030204" typeface="Calibri"/>
              </a:rPr>
              <a:t> </a:t>
            </a:r>
            <a:r>
              <a:rPr b="0" baseline="0" cap="none" i="0" kern="1200" kumimoji="0" lang="en-GB" noProof="0" normalizeH="0" spc="0" strike="noStrike" sz="1600" u="none">
                <a:ln>
                  <a:noFill/>
                </a:ln>
                <a:solidFill>
                  <a:prstClr val="black"/>
                </a:solidFill>
                <a:effectLst/>
                <a:uLnTx/>
                <a:uFillTx/>
                <a:latin panose="020F0502020204030204" typeface="Calibri"/>
                <a:ea typeface="+mn-ea"/>
                <a:cs typeface="+mn-cs"/>
              </a:rPr>
              <a:t>Each course is  tailored towards delivering different techniques</a:t>
            </a:r>
            <a:r>
              <a:rPr lang="en-GB" sz="1600">
                <a:solidFill>
                  <a:prstClr val="black"/>
                </a:solidFill>
                <a:latin panose="020F0502020204030204" typeface="Calibri"/>
              </a:rPr>
              <a:t>/skills</a:t>
            </a:r>
            <a:r>
              <a:rPr b="0" baseline="0" cap="none" i="0" kern="1200" kumimoji="0" lang="en-GB" noProof="0" normalizeH="0" spc="0" strike="noStrike" sz="1600" u="none">
                <a:ln>
                  <a:noFill/>
                </a:ln>
                <a:solidFill>
                  <a:prstClr val="black"/>
                </a:solidFill>
                <a:effectLst/>
                <a:uLnTx/>
                <a:uFillTx/>
                <a:latin panose="020F0502020204030204" typeface="Calibri"/>
                <a:ea typeface="+mn-ea"/>
                <a:cs typeface="+mn-cs"/>
              </a:rPr>
              <a:t> </a:t>
            </a:r>
            <a:r>
              <a:rPr lang="en-GB" sz="1600">
                <a:solidFill>
                  <a:prstClr val="black"/>
                </a:solidFill>
                <a:latin panose="020F0502020204030204" typeface="Calibri"/>
              </a:rPr>
              <a:t>to</a:t>
            </a:r>
            <a:r>
              <a:rPr b="0" baseline="0" cap="none" i="0" kern="1200" kumimoji="0" lang="en-GB" noProof="0" normalizeH="0" spc="0" strike="noStrike" sz="1600" u="none">
                <a:ln>
                  <a:noFill/>
                </a:ln>
                <a:solidFill>
                  <a:prstClr val="black"/>
                </a:solidFill>
                <a:effectLst/>
                <a:uLnTx/>
                <a:uFillTx/>
                <a:latin panose="020F0502020204030204" typeface="Calibri"/>
                <a:ea typeface="+mn-ea"/>
                <a:cs typeface="+mn-cs"/>
              </a:rPr>
              <a:t> give you the </a:t>
            </a:r>
            <a:r>
              <a:rPr lang="en-GB" sz="1600">
                <a:solidFill>
                  <a:prstClr val="black"/>
                </a:solidFill>
                <a:latin panose="020F0502020204030204" typeface="Calibri"/>
              </a:rPr>
              <a:t>opportunity </a:t>
            </a:r>
            <a:r>
              <a:rPr b="0" baseline="0" cap="none" i="0" kern="1200" kumimoji="0" lang="en-GB" noProof="0" normalizeH="0" spc="0" strike="noStrike" sz="1600" u="none">
                <a:ln>
                  <a:noFill/>
                </a:ln>
                <a:solidFill>
                  <a:prstClr val="black"/>
                </a:solidFill>
                <a:effectLst/>
                <a:uLnTx/>
                <a:uFillTx/>
                <a:latin panose="020F0502020204030204" typeface="Calibri"/>
                <a:ea typeface="+mn-ea"/>
                <a:cs typeface="+mn-cs"/>
              </a:rPr>
              <a:t>that can lead you onto a path to a creative career that suits you!</a:t>
            </a:r>
            <a:endParaRPr b="0" baseline="0" cap="none" i="0" kern="1200" lang="en-GB" noProof="0" normalizeH="0" spc="0" strike="noStrike" sz="1600" u="none">
              <a:ln>
                <a:noFill/>
              </a:ln>
              <a:solidFill>
                <a:prstClr val="black"/>
              </a:solidFill>
              <a:effectLst/>
              <a:uLnTx/>
              <a:uFillTx/>
              <a:latin panose="020F0502020204030204" typeface="Calibri"/>
              <a:ea typeface="Calibri"/>
              <a:cs typeface="Calibri"/>
            </a:endParaRPr>
          </a:p>
          <a:p>
            <a:pPr algn="ctr" defTabSz="914400" eaLnBrk="1" fontAlgn="auto" hangingPunct="1" indent="0" latinLnBrk="0" lvl="0" marL="0" marR="0" rtl="0">
              <a:lnSpc>
                <a:spcPct val="100000"/>
              </a:lnSpc>
              <a:spcBef>
                <a:spcPts val="0"/>
              </a:spcBef>
              <a:spcAft>
                <a:spcPts val="0"/>
              </a:spcAft>
              <a:buClrTx/>
              <a:buSzTx/>
              <a:buFontTx/>
              <a:buNone/>
              <a:tabLst/>
              <a:defRPr/>
            </a:pPr>
            <a:endParaRPr b="0" baseline="0" cap="none" i="0" kern="1200" lang="en-GB" noProof="0" normalizeH="0" spc="0" strike="noStrike" sz="1600" u="none">
              <a:ln>
                <a:noFill/>
              </a:ln>
              <a:solidFill>
                <a:prstClr val="black"/>
              </a:solidFill>
              <a:effectLst/>
              <a:uLnTx/>
              <a:uFillTx/>
              <a:latin panose="020F0502020204030204" typeface="Calibri"/>
              <a:ea typeface="Calibri"/>
              <a:cs typeface="Calibri"/>
            </a:endParaRPr>
          </a:p>
          <a:p>
            <a:pPr algn="ctr" defTabSz="914400" eaLnBrk="1" fontAlgn="auto" hangingPunct="1" indent="0" latinLnBrk="0" lvl="0" marL="0" marR="0" rtl="0">
              <a:lnSpc>
                <a:spcPct val="100000"/>
              </a:lnSpc>
              <a:spcBef>
                <a:spcPts val="0"/>
              </a:spcBef>
              <a:spcAft>
                <a:spcPts val="0"/>
              </a:spcAft>
              <a:buClrTx/>
              <a:buSzTx/>
              <a:buFontTx/>
              <a:buNone/>
              <a:tabLst/>
              <a:defRPr/>
            </a:pPr>
            <a:r>
              <a:rPr b="0" baseline="0" cap="none" i="0" kern="1200" kumimoji="0" lang="en-GB" noProof="0" normalizeH="0" spc="0" strike="noStrike" sz="1600" u="none">
                <a:ln>
                  <a:noFill/>
                </a:ln>
                <a:solidFill>
                  <a:prstClr val="black"/>
                </a:solidFill>
                <a:effectLst/>
                <a:uLnTx/>
                <a:uFillTx/>
                <a:latin panose="020F0502020204030204" typeface="Calibri"/>
                <a:ea typeface="+mn-ea"/>
                <a:cs typeface="+mn-cs"/>
              </a:rPr>
              <a:t>All four Art based GCSE courses are made up of</a:t>
            </a:r>
            <a:endParaRPr b="0" baseline="0" cap="none" i="0" kern="1200" lang="en-GB" noProof="0" normalizeH="0" spc="0" strike="noStrike" sz="1600" u="none">
              <a:ln>
                <a:noFill/>
              </a:ln>
              <a:solidFill>
                <a:prstClr val="black"/>
              </a:solidFill>
              <a:effectLst/>
              <a:uLnTx/>
              <a:uFillTx/>
              <a:latin panose="020F0502020204030204" typeface="Calibri"/>
              <a:ea typeface="Calibri"/>
              <a:cs typeface="Calibri"/>
            </a:endParaRPr>
          </a:p>
          <a:p>
            <a:pPr algn="ctr" defTabSz="914400" eaLnBrk="1" fontAlgn="auto" hangingPunct="1" indent="0" latinLnBrk="0" lvl="0" marL="0" marR="0" rtl="0">
              <a:lnSpc>
                <a:spcPct val="100000"/>
              </a:lnSpc>
              <a:spcBef>
                <a:spcPts val="0"/>
              </a:spcBef>
              <a:spcAft>
                <a:spcPts val="0"/>
              </a:spcAft>
              <a:buClrTx/>
              <a:buSzTx/>
              <a:buFontTx/>
              <a:buNone/>
              <a:tabLst/>
              <a:defRPr/>
            </a:pPr>
            <a:r>
              <a:rPr b="1" baseline="0" cap="none" i="0" kern="1200" kumimoji="0" lang="en-GB" noProof="0" normalizeH="0" spc="0" strike="noStrike" sz="1600" u="none">
                <a:ln>
                  <a:noFill/>
                </a:ln>
                <a:solidFill>
                  <a:prstClr val="black"/>
                </a:solidFill>
                <a:effectLst/>
                <a:uLnTx/>
                <a:uFillTx/>
                <a:latin panose="020F0502020204030204" typeface="Calibri"/>
                <a:ea typeface="+mn-ea"/>
                <a:cs typeface="+mn-cs"/>
              </a:rPr>
              <a:t>Component 1</a:t>
            </a:r>
            <a:r>
              <a:rPr b="0" baseline="0" cap="none" i="0" kern="1200" kumimoji="0" lang="en-GB" noProof="0" normalizeH="0" spc="0" strike="noStrike" sz="1600" u="none">
                <a:ln>
                  <a:noFill/>
                </a:ln>
                <a:solidFill>
                  <a:prstClr val="black"/>
                </a:solidFill>
                <a:effectLst/>
                <a:uLnTx/>
                <a:uFillTx/>
                <a:latin panose="020F0502020204030204" typeface="Calibri"/>
                <a:ea typeface="+mn-ea"/>
                <a:cs typeface="+mn-cs"/>
              </a:rPr>
              <a:t>- Personal portfolio (Coursework)- 60%- 1 main project and 1 side</a:t>
            </a:r>
            <a:endParaRPr b="0" baseline="0" cap="none" i="0" kern="1200" lang="en-GB" noProof="0" normalizeH="0" spc="0" strike="noStrike" sz="1600" u="none">
              <a:ln>
                <a:noFill/>
              </a:ln>
              <a:solidFill>
                <a:prstClr val="black"/>
              </a:solidFill>
              <a:effectLst/>
              <a:uLnTx/>
              <a:uFillTx/>
              <a:latin panose="020F0502020204030204" typeface="Calibri"/>
              <a:ea typeface="Calibri"/>
              <a:cs typeface="Calibri"/>
            </a:endParaRPr>
          </a:p>
          <a:p>
            <a:pPr algn="ctr" defTabSz="914400" eaLnBrk="1" fontAlgn="auto" hangingPunct="1" indent="0" latinLnBrk="0" lvl="0" marL="0" marR="0" rtl="0">
              <a:lnSpc>
                <a:spcPct val="100000"/>
              </a:lnSpc>
              <a:spcBef>
                <a:spcPts val="0"/>
              </a:spcBef>
              <a:spcAft>
                <a:spcPts val="0"/>
              </a:spcAft>
              <a:buClrTx/>
              <a:buSzTx/>
              <a:buFontTx/>
              <a:buNone/>
              <a:tabLst/>
              <a:defRPr/>
            </a:pPr>
            <a:r>
              <a:rPr b="1" baseline="0" cap="none" i="0" kern="1200" kumimoji="0" lang="en-GB" noProof="0" normalizeH="0" spc="0" strike="noStrike" sz="1600" u="none">
                <a:ln>
                  <a:noFill/>
                </a:ln>
                <a:solidFill>
                  <a:prstClr val="black"/>
                </a:solidFill>
                <a:effectLst/>
                <a:uLnTx/>
                <a:uFillTx/>
                <a:latin panose="020F0502020204030204" typeface="Calibri"/>
                <a:ea typeface="+mn-ea"/>
                <a:cs typeface="+mn-cs"/>
              </a:rPr>
              <a:t>Component 2</a:t>
            </a:r>
            <a:r>
              <a:rPr b="0" baseline="0" cap="none" i="0" kern="1200" kumimoji="0" lang="en-GB" noProof="0" normalizeH="0" spc="0" strike="noStrike" sz="1600" u="none">
                <a:ln>
                  <a:noFill/>
                </a:ln>
                <a:solidFill>
                  <a:prstClr val="black"/>
                </a:solidFill>
                <a:effectLst/>
                <a:uLnTx/>
                <a:uFillTx/>
                <a:latin panose="020F0502020204030204" typeface="Calibri"/>
                <a:ea typeface="+mn-ea"/>
                <a:cs typeface="+mn-cs"/>
              </a:rPr>
              <a:t>- Externally set assignemt-40%</a:t>
            </a:r>
            <a:endParaRPr b="0" baseline="0" cap="none" i="0" kern="1200" lang="en-GB" noProof="0" normalizeH="0" spc="0" strike="noStrike" sz="1600" u="none">
              <a:ln>
                <a:noFill/>
              </a:ln>
              <a:solidFill>
                <a:prstClr val="black"/>
              </a:solidFill>
              <a:effectLst/>
              <a:uLnTx/>
              <a:uFillTx/>
              <a:latin panose="020F0502020204030204" typeface="Calibri"/>
              <a:ea typeface="Calibri"/>
              <a:cs typeface="Calibri"/>
            </a:endParaRPr>
          </a:p>
          <a:p>
            <a:pPr algn="ctr" defTabSz="914400" eaLnBrk="1" fontAlgn="auto" hangingPunct="1" indent="0" latinLnBrk="0" lvl="0" marL="0" marR="0" rtl="0">
              <a:lnSpc>
                <a:spcPct val="100000"/>
              </a:lnSpc>
              <a:spcBef>
                <a:spcPts val="0"/>
              </a:spcBef>
              <a:spcAft>
                <a:spcPts val="0"/>
              </a:spcAft>
              <a:buClrTx/>
              <a:buSzTx/>
              <a:buFontTx/>
              <a:buNone/>
              <a:tabLst/>
              <a:defRPr/>
            </a:pPr>
            <a:r>
              <a:rPr b="0" baseline="0" cap="none" i="0" kern="1200" kumimoji="0" lang="en-GB" noProof="0" normalizeH="0" spc="0" strike="noStrike" sz="1600" u="none">
                <a:ln>
                  <a:noFill/>
                </a:ln>
                <a:solidFill>
                  <a:prstClr val="black"/>
                </a:solidFill>
                <a:effectLst/>
                <a:uLnTx/>
                <a:uFillTx/>
                <a:latin panose="020F0502020204030204" typeface="Calibri"/>
                <a:ea typeface="Calibri"/>
                <a:cs typeface="Calibri"/>
              </a:rPr>
              <a:t>10 hour controlled assessment (project chosen by you)</a:t>
            </a:r>
            <a:endParaRPr b="0" baseline="0" cap="none" i="0" kern="1200" lang="en-GB" noProof="0" normalizeH="0" spc="0" strike="noStrike" sz="1600" u="none">
              <a:ln>
                <a:noFill/>
              </a:ln>
              <a:solidFill>
                <a:prstClr val="black"/>
              </a:solidFill>
              <a:effectLst/>
              <a:uLnTx/>
              <a:uFillTx/>
              <a:latin panose="020F0502020204030204" typeface="Calibri"/>
              <a:ea typeface="Calibri"/>
              <a:cs typeface="Calibri"/>
            </a:endParaRPr>
          </a:p>
          <a:p>
            <a:pPr algn="ctr">
              <a:defRPr/>
            </a:pPr>
            <a:endParaRPr lang="en-GB" sz="1600">
              <a:solidFill>
                <a:prstClr val="black"/>
              </a:solidFill>
              <a:latin panose="020F0502020204030204" typeface="Calibri"/>
              <a:ea typeface="Calibri"/>
              <a:cs typeface="Calibri"/>
            </a:endParaRPr>
          </a:p>
          <a:p>
            <a:pPr algn="ctr">
              <a:defRPr/>
            </a:pPr>
            <a:endParaRPr lang="en-GB" sz="1600">
              <a:solidFill>
                <a:prstClr val="black"/>
              </a:solidFill>
              <a:latin panose="020F0502020204030204" typeface="Calibri"/>
              <a:ea typeface="Calibri"/>
              <a:cs typeface="Calibri"/>
            </a:endParaRPr>
          </a:p>
          <a:p>
            <a:pPr algn="ctr" defTabSz="914400" indent="0" lvl="0" marL="0" marR="0">
              <a:lnSpc>
                <a:spcPct val="100000"/>
              </a:lnSpc>
              <a:spcBef>
                <a:spcPts val="0"/>
              </a:spcBef>
              <a:spcAft>
                <a:spcPts val="0"/>
              </a:spcAft>
              <a:buClrTx/>
              <a:buSzTx/>
              <a:buFontTx/>
              <a:buNone/>
              <a:tabLst/>
              <a:defRPr/>
            </a:pPr>
            <a:r>
              <a:rPr b="0" baseline="0" cap="none" i="0" kern="1200" kumimoji="0" lang="en-GB" noProof="0" normalizeH="0" spc="0" strike="noStrike" sz="1600" u="none">
                <a:ln>
                  <a:noFill/>
                </a:ln>
                <a:solidFill>
                  <a:prstClr val="black"/>
                </a:solidFill>
                <a:effectLst/>
                <a:uLnTx/>
                <a:uFillTx/>
                <a:latin panose="020F0502020204030204" typeface="Calibri"/>
                <a:ea typeface="+mn-ea"/>
                <a:cs typeface="+mn-cs"/>
              </a:rPr>
              <a:t>Each course will require at least an hour a week of homework </a:t>
            </a:r>
            <a:endParaRPr lang="en-GB" sz="1600">
              <a:solidFill>
                <a:prstClr val="black"/>
              </a:solidFill>
              <a:ea typeface="Calibri"/>
              <a:cs typeface="Calibri"/>
            </a:endParaRPr>
          </a:p>
          <a:p>
            <a:pPr algn="ctr" defTabSz="914400" eaLnBrk="1" fontAlgn="auto" hangingPunct="1" indent="0" latinLnBrk="0" lvl="0" marL="0" marR="0" rtl="0">
              <a:lnSpc>
                <a:spcPct val="100000"/>
              </a:lnSpc>
              <a:spcBef>
                <a:spcPts val="0"/>
              </a:spcBef>
              <a:spcAft>
                <a:spcPts val="0"/>
              </a:spcAft>
              <a:buClrTx/>
              <a:buSzTx/>
              <a:buFontTx/>
              <a:buNone/>
              <a:tabLst/>
              <a:defRPr/>
            </a:pPr>
            <a:endParaRPr b="1" baseline="0" cap="none" i="0" kern="1200" kumimoji="0" lang="en-GB" noProof="0" normalizeH="0" spc="0" strike="noStrike" sz="2800" u="none">
              <a:ln>
                <a:noFill/>
              </a:ln>
              <a:solidFill>
                <a:prstClr val="black"/>
              </a:solidFill>
              <a:effectLst/>
              <a:uLnTx/>
              <a:uFillTx/>
              <a:latin panose="020F0502020204030204" typeface="Calibri"/>
              <a:ea typeface="+mn-ea"/>
              <a:cs typeface="+mn-cs"/>
            </a:endParaRPr>
          </a:p>
          <a:p>
            <a:pPr algn="ctr" defTabSz="914400" eaLnBrk="1" fontAlgn="auto" hangingPunct="1" indent="0" latinLnBrk="0" lvl="0" marL="0" marR="0" rtl="0">
              <a:lnSpc>
                <a:spcPct val="100000"/>
              </a:lnSpc>
              <a:spcBef>
                <a:spcPts val="0"/>
              </a:spcBef>
              <a:spcAft>
                <a:spcPts val="0"/>
              </a:spcAft>
              <a:buClrTx/>
              <a:buSzTx/>
              <a:buFontTx/>
              <a:buNone/>
              <a:tabLst/>
              <a:defRPr/>
            </a:pPr>
            <a:endParaRPr b="0" baseline="0" cap="none" i="0" kern="1200" kumimoji="0" lang="en-GB" noProof="0" normalizeH="0" spc="0" strike="noStrike" sz="1800" u="none">
              <a:ln>
                <a:noFill/>
              </a:ln>
              <a:solidFill>
                <a:prstClr val="black"/>
              </a:solidFill>
              <a:effectLst/>
              <a:uLnTx/>
              <a:uFillTx/>
              <a:latin panose="020F0502020204030204" typeface="Calibri"/>
              <a:ea typeface="+mn-ea"/>
              <a:cs typeface="+mn-cs"/>
            </a:endParaRPr>
          </a:p>
          <a:p>
            <a:pPr algn="ctr" defTabSz="914400" eaLnBrk="1" fontAlgn="auto" hangingPunct="1" indent="0" latinLnBrk="0" lvl="0" marL="0" marR="0" rtl="0">
              <a:lnSpc>
                <a:spcPct val="100000"/>
              </a:lnSpc>
              <a:spcBef>
                <a:spcPts val="0"/>
              </a:spcBef>
              <a:spcAft>
                <a:spcPts val="0"/>
              </a:spcAft>
              <a:buClrTx/>
              <a:buSzTx/>
              <a:buFontTx/>
              <a:buNone/>
              <a:tabLst/>
              <a:defRPr/>
            </a:pPr>
            <a:endParaRPr b="0" baseline="0" cap="none" i="0" kern="1200" kumimoji="0" lang="en-GB" noProof="0" normalizeH="0" spc="0" strike="noStrike" sz="1800" u="none">
              <a:ln>
                <a:noFill/>
              </a:ln>
              <a:solidFill>
                <a:prstClr val="black"/>
              </a:solidFill>
              <a:effectLst/>
              <a:uLnTx/>
              <a:uFillTx/>
              <a:latin panose="020F0502020204030204" typeface="Calibri"/>
              <a:ea typeface="+mn-ea"/>
              <a:cs typeface="+mn-cs"/>
            </a:endParaRPr>
          </a:p>
          <a:p>
            <a:pPr algn="ctr" defTabSz="914400" eaLnBrk="1" fontAlgn="auto" hangingPunct="1" indent="0" latinLnBrk="0" lvl="0" marL="0" marR="0" rtl="0">
              <a:lnSpc>
                <a:spcPct val="100000"/>
              </a:lnSpc>
              <a:spcBef>
                <a:spcPts val="0"/>
              </a:spcBef>
              <a:spcAft>
                <a:spcPts val="0"/>
              </a:spcAft>
              <a:buClrTx/>
              <a:buSzTx/>
              <a:buFontTx/>
              <a:buNone/>
              <a:tabLst/>
              <a:defRPr/>
            </a:pPr>
            <a:r>
              <a:rPr b="0" baseline="0" cap="none" i="0" kern="1200" kumimoji="0" lang="en-GB" noProof="0" normalizeH="0" spc="0" strike="noStrike" sz="1800" u="none">
                <a:ln>
                  <a:noFill/>
                </a:ln>
                <a:solidFill>
                  <a:prstClr val="black"/>
                </a:solidFill>
                <a:effectLst/>
                <a:uLnTx/>
                <a:uFillTx/>
                <a:latin panose="020F0502020204030204" typeface="Calibri"/>
                <a:ea typeface="+mn-ea"/>
                <a:cs typeface="+mn-cs"/>
              </a:rPr>
              <a:t> </a:t>
            </a:r>
          </a:p>
          <a:p>
            <a:pPr algn="ctr" defTabSz="914400" eaLnBrk="1" fontAlgn="auto" hangingPunct="1" indent="0" latinLnBrk="0" lvl="0" marL="0" marR="0" rtl="0">
              <a:lnSpc>
                <a:spcPct val="100000"/>
              </a:lnSpc>
              <a:spcBef>
                <a:spcPts val="0"/>
              </a:spcBef>
              <a:spcAft>
                <a:spcPts val="0"/>
              </a:spcAft>
              <a:buClrTx/>
              <a:buSzTx/>
              <a:buFontTx/>
              <a:buNone/>
              <a:tabLst/>
              <a:defRPr/>
            </a:pPr>
            <a:endParaRPr b="0" baseline="0" cap="none" i="0" kern="1200" kumimoji="0" lang="en-GB" noProof="0" normalizeH="0" spc="0" strike="noStrike" sz="1800" u="none">
              <a:ln>
                <a:noFill/>
              </a:ln>
              <a:solidFill>
                <a:prstClr val="black"/>
              </a:solidFill>
              <a:effectLst/>
              <a:uLnTx/>
              <a:uFillTx/>
              <a:latin panose="020F0502020204030204" typeface="Calibri"/>
              <a:ea typeface="+mn-ea"/>
              <a:cs typeface="+mn-cs"/>
            </a:endParaRPr>
          </a:p>
          <a:p>
            <a:pPr algn="ctr" defTabSz="914400" eaLnBrk="1" fontAlgn="auto" hangingPunct="1" indent="0" latinLnBrk="0" lvl="0" marL="0" marR="0" rtl="0">
              <a:lnSpc>
                <a:spcPct val="100000"/>
              </a:lnSpc>
              <a:spcBef>
                <a:spcPts val="0"/>
              </a:spcBef>
              <a:spcAft>
                <a:spcPts val="0"/>
              </a:spcAft>
              <a:buClrTx/>
              <a:buSzTx/>
              <a:buFontTx/>
              <a:buNone/>
              <a:tabLst/>
              <a:defRPr/>
            </a:pPr>
            <a:endParaRPr b="0" baseline="0" cap="none" i="0" kern="1200" kumimoji="0" lang="en-GB" noProof="0" normalizeH="0" spc="0" strike="noStrike" sz="1800" u="none">
              <a:ln>
                <a:noFill/>
              </a:ln>
              <a:solidFill>
                <a:prstClr val="black"/>
              </a:solidFill>
              <a:effectLst/>
              <a:uLnTx/>
              <a:uFillTx/>
              <a:latin panose="020F0502020204030204" typeface="Calibri"/>
              <a:ea typeface="+mn-ea"/>
              <a:cs typeface="+mn-cs"/>
            </a:endParaRPr>
          </a:p>
          <a:p>
            <a:pPr algn="ctr" defTabSz="914400" eaLnBrk="1" fontAlgn="auto" hangingPunct="1" indent="0" latinLnBrk="0" lvl="0" marL="0" marR="0" rtl="0">
              <a:lnSpc>
                <a:spcPct val="100000"/>
              </a:lnSpc>
              <a:spcBef>
                <a:spcPts val="0"/>
              </a:spcBef>
              <a:spcAft>
                <a:spcPts val="0"/>
              </a:spcAft>
              <a:buClrTx/>
              <a:buSzTx/>
              <a:buFontTx/>
              <a:buNone/>
              <a:tabLst/>
              <a:defRPr/>
            </a:pPr>
            <a:endParaRPr b="0" baseline="0" cap="none" i="0" kern="1200" kumimoji="0" lang="en-GB" noProof="0" normalizeH="0" spc="0" strike="noStrike" sz="1800" u="none">
              <a:ln>
                <a:noFill/>
              </a:ln>
              <a:solidFill>
                <a:prstClr val="black"/>
              </a:solidFill>
              <a:effectLst/>
              <a:uLnTx/>
              <a:uFillTx/>
              <a:latin panose="020F0502020204030204" typeface="Calibri"/>
              <a:ea typeface="+mn-ea"/>
              <a:cs typeface="+mn-cs"/>
            </a:endParaRPr>
          </a:p>
        </p:txBody>
      </p:sp>
      <p:pic>
        <p:nvPicPr>
          <p:cNvPr descr="GCSE ART &amp; DESIGN Assessment Objective posters | Teaching Resources" id="3" name="Picture 2">
            <a:extLst>
              <a:ext uri="{FF2B5EF4-FFF2-40B4-BE49-F238E27FC236}">
                <a16:creationId xmlns:a16="http://schemas.microsoft.com/office/drawing/2014/main" id="{557471D2-8B95-6CB2-E998-50B2D66F1300}"/>
              </a:ext>
            </a:extLst>
          </p:cNvPr>
          <p:cNvPicPr>
            <a:picLocks noChangeAspect="1"/>
          </p:cNvPicPr>
          <p:nvPr/>
        </p:nvPicPr>
        <p:blipFill>
          <a:blip r:embed="rId2"/>
          <a:stretch>
            <a:fillRect/>
          </a:stretch>
        </p:blipFill>
        <p:spPr>
          <a:xfrm>
            <a:off x="90072" y="705127"/>
            <a:ext cx="1179648" cy="1585349"/>
          </a:xfrm>
          <a:prstGeom prst="rect">
            <a:avLst/>
          </a:prstGeom>
        </p:spPr>
      </p:pic>
      <p:pic>
        <p:nvPicPr>
          <p:cNvPr descr="assessment objectives" id="4" name="Picture 3">
            <a:extLst>
              <a:ext uri="{FF2B5EF4-FFF2-40B4-BE49-F238E27FC236}">
                <a16:creationId xmlns:a16="http://schemas.microsoft.com/office/drawing/2014/main" id="{CDD41374-B4F9-F12E-9A6C-5DA95FED0C04}"/>
              </a:ext>
            </a:extLst>
          </p:cNvPr>
          <p:cNvPicPr>
            <a:picLocks noChangeAspect="1"/>
          </p:cNvPicPr>
          <p:nvPr/>
        </p:nvPicPr>
        <p:blipFill>
          <a:blip r:embed="rId3"/>
          <a:stretch>
            <a:fillRect/>
          </a:stretch>
        </p:blipFill>
        <p:spPr>
          <a:xfrm>
            <a:off x="-5247" y="4675483"/>
            <a:ext cx="1379511" cy="1949881"/>
          </a:xfrm>
          <a:prstGeom prst="rect">
            <a:avLst/>
          </a:prstGeom>
        </p:spPr>
      </p:pic>
      <p:pic>
        <p:nvPicPr>
          <p:cNvPr descr="Free GCSE Assessment Objective Posters - The Arty Teacher" id="6" name="Picture 5">
            <a:extLst>
              <a:ext uri="{FF2B5EF4-FFF2-40B4-BE49-F238E27FC236}">
                <a16:creationId xmlns:a16="http://schemas.microsoft.com/office/drawing/2014/main" id="{8C1E9809-BFD5-2689-424D-6A56BDC144CA}"/>
              </a:ext>
            </a:extLst>
          </p:cNvPr>
          <p:cNvPicPr>
            <a:picLocks noChangeAspect="1"/>
          </p:cNvPicPr>
          <p:nvPr/>
        </p:nvPicPr>
        <p:blipFill>
          <a:blip r:embed="rId4"/>
          <a:stretch>
            <a:fillRect/>
          </a:stretch>
        </p:blipFill>
        <p:spPr>
          <a:xfrm>
            <a:off x="4242395" y="758102"/>
            <a:ext cx="1327850" cy="1924051"/>
          </a:xfrm>
          <a:prstGeom prst="rect">
            <a:avLst/>
          </a:prstGeom>
        </p:spPr>
      </p:pic>
      <p:pic>
        <p:nvPicPr>
          <p:cNvPr descr="Free GCSE Assessment Objective Posters - The Arty Teacher" id="8" name="Picture 7">
            <a:extLst>
              <a:ext uri="{FF2B5EF4-FFF2-40B4-BE49-F238E27FC236}">
                <a16:creationId xmlns:a16="http://schemas.microsoft.com/office/drawing/2014/main" id="{F2F7A45A-3A6E-F54B-1ACC-BEEB910604B3}"/>
              </a:ext>
            </a:extLst>
          </p:cNvPr>
          <p:cNvPicPr>
            <a:picLocks noChangeAspect="1"/>
          </p:cNvPicPr>
          <p:nvPr/>
        </p:nvPicPr>
        <p:blipFill>
          <a:blip r:embed="rId5"/>
          <a:stretch>
            <a:fillRect/>
          </a:stretch>
        </p:blipFill>
        <p:spPr>
          <a:xfrm>
            <a:off x="4140550" y="4572161"/>
            <a:ext cx="1444087" cy="2143610"/>
          </a:xfrm>
          <a:prstGeom prst="rect">
            <a:avLst/>
          </a:prstGeom>
        </p:spPr>
      </p:pic>
      <p:pic>
        <p:nvPicPr>
          <p:cNvPr descr="Art and Design - Year 9 to 11: 2018" id="9" name="Picture 8">
            <a:extLst>
              <a:ext uri="{FF2B5EF4-FFF2-40B4-BE49-F238E27FC236}">
                <a16:creationId xmlns:a16="http://schemas.microsoft.com/office/drawing/2014/main" id="{48B2A1E5-30AA-B33D-7023-ECA5088ACFA8}"/>
              </a:ext>
            </a:extLst>
          </p:cNvPr>
          <p:cNvPicPr>
            <a:picLocks noChangeAspect="1"/>
          </p:cNvPicPr>
          <p:nvPr/>
        </p:nvPicPr>
        <p:blipFill>
          <a:blip r:embed="rId6"/>
          <a:stretch>
            <a:fillRect/>
          </a:stretch>
        </p:blipFill>
        <p:spPr>
          <a:xfrm>
            <a:off x="472513" y="1934924"/>
            <a:ext cx="3128075" cy="2295526"/>
          </a:xfrm>
          <a:prstGeom prst="rect">
            <a:avLst/>
          </a:prstGeom>
        </p:spPr>
      </p:pic>
      <p:pic>
        <p:nvPicPr>
          <p:cNvPr descr="Tips for Producing an Amazing GCSE Art Sketchbook This document contains  tips, examples and guidance to help students produce a" id="15" name="Picture 14">
            <a:extLst>
              <a:ext uri="{FF2B5EF4-FFF2-40B4-BE49-F238E27FC236}">
                <a16:creationId xmlns:a16="http://schemas.microsoft.com/office/drawing/2014/main" id="{4F09452F-732C-9374-482A-9958A80F242E}"/>
              </a:ext>
            </a:extLst>
          </p:cNvPr>
          <p:cNvPicPr>
            <a:picLocks noChangeAspect="1"/>
          </p:cNvPicPr>
          <p:nvPr/>
        </p:nvPicPr>
        <p:blipFill>
          <a:blip r:embed="rId7"/>
          <a:stretch>
            <a:fillRect/>
          </a:stretch>
        </p:blipFill>
        <p:spPr>
          <a:xfrm>
            <a:off x="5570764" y="2260204"/>
            <a:ext cx="2860083" cy="1750501"/>
          </a:xfrm>
          <a:prstGeom prst="rect">
            <a:avLst/>
          </a:prstGeom>
        </p:spPr>
      </p:pic>
      <p:pic>
        <p:nvPicPr>
          <p:cNvPr descr="Natural Forms - MS. KAY'S ART WORLD" id="16" name="Picture 15">
            <a:extLst>
              <a:ext uri="{FF2B5EF4-FFF2-40B4-BE49-F238E27FC236}">
                <a16:creationId xmlns:a16="http://schemas.microsoft.com/office/drawing/2014/main" id="{DBBF564D-03EB-F67F-9179-47401E510C9D}"/>
              </a:ext>
            </a:extLst>
          </p:cNvPr>
          <p:cNvPicPr>
            <a:picLocks noChangeAspect="1"/>
          </p:cNvPicPr>
          <p:nvPr/>
        </p:nvPicPr>
        <p:blipFill>
          <a:blip r:embed="rId8"/>
          <a:stretch>
            <a:fillRect/>
          </a:stretch>
        </p:blipFill>
        <p:spPr>
          <a:xfrm>
            <a:off x="7498919" y="1086332"/>
            <a:ext cx="1575016" cy="1199506"/>
          </a:xfrm>
          <a:prstGeom prst="rect">
            <a:avLst/>
          </a:prstGeom>
        </p:spPr>
      </p:pic>
      <p:pic>
        <p:nvPicPr>
          <p:cNvPr descr="150 GCSE Art AO3 - Reflective Recording Examples ideas | gcse art,  observational drawing, sketches" id="17" name="Picture 16">
            <a:extLst>
              <a:ext uri="{FF2B5EF4-FFF2-40B4-BE49-F238E27FC236}">
                <a16:creationId xmlns:a16="http://schemas.microsoft.com/office/drawing/2014/main" id="{D9CE67D0-94E3-50D1-38DE-DEDA68BD2235}"/>
              </a:ext>
            </a:extLst>
          </p:cNvPr>
          <p:cNvPicPr>
            <a:picLocks noChangeAspect="1"/>
          </p:cNvPicPr>
          <p:nvPr/>
        </p:nvPicPr>
        <p:blipFill>
          <a:blip r:embed="rId9"/>
          <a:stretch>
            <a:fillRect/>
          </a:stretch>
        </p:blipFill>
        <p:spPr>
          <a:xfrm>
            <a:off x="1062926" y="4232892"/>
            <a:ext cx="2743200" cy="1427298"/>
          </a:xfrm>
          <a:prstGeom prst="rect">
            <a:avLst/>
          </a:prstGeom>
        </p:spPr>
      </p:pic>
      <p:pic>
        <p:nvPicPr>
          <p:cNvPr descr="GCSE Art -2016 :: Behance" id="18" name="Picture 17">
            <a:extLst>
              <a:ext uri="{FF2B5EF4-FFF2-40B4-BE49-F238E27FC236}">
                <a16:creationId xmlns:a16="http://schemas.microsoft.com/office/drawing/2014/main" id="{D966D3B2-F7A3-896F-AF3E-D8DED8F53919}"/>
              </a:ext>
            </a:extLst>
          </p:cNvPr>
          <p:cNvPicPr>
            <a:picLocks noChangeAspect="1"/>
          </p:cNvPicPr>
          <p:nvPr/>
        </p:nvPicPr>
        <p:blipFill>
          <a:blip r:embed="rId10"/>
          <a:stretch>
            <a:fillRect/>
          </a:stretch>
        </p:blipFill>
        <p:spPr>
          <a:xfrm>
            <a:off x="5576807" y="5325128"/>
            <a:ext cx="1916623" cy="1386761"/>
          </a:xfrm>
          <a:prstGeom prst="rect">
            <a:avLst/>
          </a:prstGeom>
        </p:spPr>
      </p:pic>
      <p:pic>
        <p:nvPicPr>
          <p:cNvPr descr="A screenshot of a computer&#10;&#10;AI-generated content may be incorrect." id="20" name="Picture 19">
            <a:extLst>
              <a:ext uri="{FF2B5EF4-FFF2-40B4-BE49-F238E27FC236}">
                <a16:creationId xmlns:a16="http://schemas.microsoft.com/office/drawing/2014/main" id="{9F572644-3A59-9303-8327-65D59EA4B4A2}"/>
              </a:ext>
            </a:extLst>
          </p:cNvPr>
          <p:cNvPicPr>
            <a:picLocks noChangeAspect="1"/>
          </p:cNvPicPr>
          <p:nvPr/>
        </p:nvPicPr>
        <p:blipFill>
          <a:blip r:embed="rId11"/>
          <a:srcRect b="103" l="105" r="109" t="116"/>
          <a:stretch/>
        </p:blipFill>
        <p:spPr>
          <a:xfrm>
            <a:off x="1669942" y="752600"/>
            <a:ext cx="2247262" cy="1504423"/>
          </a:xfrm>
          <a:prstGeom prst="rect">
            <a:avLst/>
          </a:prstGeom>
        </p:spPr>
      </p:pic>
      <p:pic>
        <p:nvPicPr>
          <p:cNvPr descr="A screenshot of a computer&#10;&#10;AI-generated content may be incorrect." id="21" name="Picture 20">
            <a:extLst>
              <a:ext uri="{FF2B5EF4-FFF2-40B4-BE49-F238E27FC236}">
                <a16:creationId xmlns:a16="http://schemas.microsoft.com/office/drawing/2014/main" id="{A87B50DE-A0D9-7A51-99F2-185A74604584}"/>
              </a:ext>
            </a:extLst>
          </p:cNvPr>
          <p:cNvPicPr>
            <a:picLocks noChangeAspect="1"/>
          </p:cNvPicPr>
          <p:nvPr/>
        </p:nvPicPr>
        <p:blipFill>
          <a:blip r:embed="rId12"/>
          <a:srcRect b="103" l="103" r="81" t="122"/>
          <a:stretch/>
        </p:blipFill>
        <p:spPr>
          <a:xfrm>
            <a:off x="1885626" y="5331853"/>
            <a:ext cx="2260173" cy="1526154"/>
          </a:xfrm>
          <a:prstGeom prst="rect">
            <a:avLst/>
          </a:prstGeom>
        </p:spPr>
      </p:pic>
      <p:pic>
        <p:nvPicPr>
          <p:cNvPr descr="A screenshot of a computer&#10;&#10;AI-generated content may be incorrect." id="5" name="Picture 4">
            <a:extLst>
              <a:ext uri="{FF2B5EF4-FFF2-40B4-BE49-F238E27FC236}">
                <a16:creationId xmlns:a16="http://schemas.microsoft.com/office/drawing/2014/main" id="{2F02F15C-7490-85BE-79F2-0C2223CC884E}"/>
              </a:ext>
            </a:extLst>
          </p:cNvPr>
          <p:cNvPicPr>
            <a:picLocks noChangeAspect="1"/>
          </p:cNvPicPr>
          <p:nvPr/>
        </p:nvPicPr>
        <p:blipFill>
          <a:blip r:embed="rId13"/>
          <a:srcRect b="177" r="1" t="44"/>
          <a:stretch/>
        </p:blipFill>
        <p:spPr>
          <a:xfrm>
            <a:off x="6235700" y="4135418"/>
            <a:ext cx="2514600" cy="1643090"/>
          </a:xfrm>
          <a:prstGeom prst="rect">
            <a:avLst/>
          </a:prstGeom>
        </p:spPr>
      </p:pic>
      <p:pic>
        <p:nvPicPr>
          <p:cNvPr descr="A screenshot of a computer&#10;&#10;AI-generated content may be incorrect." id="10" name="Picture 9">
            <a:extLst>
              <a:ext uri="{FF2B5EF4-FFF2-40B4-BE49-F238E27FC236}">
                <a16:creationId xmlns:a16="http://schemas.microsoft.com/office/drawing/2014/main" id="{96237653-2B2E-3DD9-8263-58AAFDEE151E}"/>
              </a:ext>
            </a:extLst>
          </p:cNvPr>
          <p:cNvPicPr>
            <a:picLocks noChangeAspect="1"/>
          </p:cNvPicPr>
          <p:nvPr/>
        </p:nvPicPr>
        <p:blipFill>
          <a:blip r:embed="rId14"/>
          <a:srcRect b="14" l="42" t="164"/>
          <a:stretch/>
        </p:blipFill>
        <p:spPr>
          <a:xfrm>
            <a:off x="5596619" y="754980"/>
            <a:ext cx="2378984" cy="1536855"/>
          </a:xfrm>
          <a:prstGeom prst="rect">
            <a:avLst/>
          </a:prstGeom>
        </p:spPr>
      </p:pic>
    </p:spTree>
    <p:extLst>
      <p:ext uri="{BB962C8B-B14F-4D97-AF65-F5344CB8AC3E}">
        <p14:creationId xmlns:p14="http://schemas.microsoft.com/office/powerpoint/2010/main" val="305638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15332-CFFF-ECE2-C72B-C9ED1509C892}"/>
              </a:ext>
            </a:extLst>
          </p:cNvPr>
          <p:cNvSpPr>
            <a:spLocks noGrp="1"/>
          </p:cNvSpPr>
          <p:nvPr>
            <p:ph type="title"/>
          </p:nvPr>
        </p:nvSpPr>
        <p:spPr>
          <a:xfrm>
            <a:off x="2812778" y="2265475"/>
            <a:ext cx="6945084" cy="1325563"/>
          </a:xfrm>
        </p:spPr>
        <p:txBody>
          <a:bodyPr>
            <a:noAutofit/>
          </a:bodyPr>
          <a:lstStyle/>
          <a:p>
            <a:pPr algn="ctr"/>
            <a:r>
              <a:rPr lang="en-GB" sz="3600" b="1" dirty="0"/>
              <a:t>  Graphics</a:t>
            </a:r>
            <a:br>
              <a:rPr lang="en-GB" sz="3600" b="1" dirty="0"/>
            </a:br>
            <a:r>
              <a:rPr lang="en-GB" sz="2400" dirty="0"/>
              <a:t>Digital manipulation of designs, typography, digital drawing, print making  </a:t>
            </a:r>
            <a:endParaRPr lang="en-GB" sz="3600" dirty="0"/>
          </a:p>
        </p:txBody>
      </p:sp>
      <p:pic>
        <p:nvPicPr>
          <p:cNvPr id="1026" name="Picture 2" descr="Michael Craig-Martin">
            <a:extLst>
              <a:ext uri="{FF2B5EF4-FFF2-40B4-BE49-F238E27FC236}">
                <a16:creationId xmlns:a16="http://schemas.microsoft.com/office/drawing/2014/main" id="{2F47F11D-B138-15FB-CDD5-013E88FA1B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9272996" y="3929743"/>
            <a:ext cx="2795983" cy="278438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FA821C5-59CD-74D8-F80B-1EFCCE812DE6}"/>
              </a:ext>
            </a:extLst>
          </p:cNvPr>
          <p:cNvPicPr>
            <a:picLocks noChangeAspect="1"/>
          </p:cNvPicPr>
          <p:nvPr/>
        </p:nvPicPr>
        <p:blipFill>
          <a:blip r:embed="rId3"/>
          <a:stretch>
            <a:fillRect/>
          </a:stretch>
        </p:blipFill>
        <p:spPr>
          <a:xfrm>
            <a:off x="123021" y="4243161"/>
            <a:ext cx="4470750" cy="2503620"/>
          </a:xfrm>
          <a:prstGeom prst="rect">
            <a:avLst/>
          </a:prstGeom>
        </p:spPr>
      </p:pic>
      <p:pic>
        <p:nvPicPr>
          <p:cNvPr id="1028" name="Picture 4" descr="How to create the 7 most common Surface Pattern Repeats - Pattern and Design">
            <a:extLst>
              <a:ext uri="{FF2B5EF4-FFF2-40B4-BE49-F238E27FC236}">
                <a16:creationId xmlns:a16="http://schemas.microsoft.com/office/drawing/2014/main" id="{77F0E137-48CE-6B57-01A9-F78ABAD1EF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021" y="1633764"/>
            <a:ext cx="2513438" cy="250362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nderstanding typography: what it is and why it matters | Distl">
            <a:extLst>
              <a:ext uri="{FF2B5EF4-FFF2-40B4-BE49-F238E27FC236}">
                <a16:creationId xmlns:a16="http://schemas.microsoft.com/office/drawing/2014/main" id="{9C774F95-738C-3A96-9112-41E13D09073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61514" y="1"/>
            <a:ext cx="4430486" cy="23150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D8E36311-C480-7145-F214-EEDBF0698E15}"/>
              </a:ext>
            </a:extLst>
          </p:cNvPr>
          <p:cNvPicPr>
            <a:picLocks noChangeAspect="1"/>
          </p:cNvPicPr>
          <p:nvPr/>
        </p:nvPicPr>
        <p:blipFill>
          <a:blip r:embed="rId6"/>
          <a:stretch>
            <a:fillRect/>
          </a:stretch>
        </p:blipFill>
        <p:spPr>
          <a:xfrm>
            <a:off x="4824276" y="4637674"/>
            <a:ext cx="4218214" cy="2109107"/>
          </a:xfrm>
          <a:prstGeom prst="rect">
            <a:avLst/>
          </a:prstGeom>
        </p:spPr>
      </p:pic>
      <p:pic>
        <p:nvPicPr>
          <p:cNvPr id="6" name="Picture 5">
            <a:extLst>
              <a:ext uri="{FF2B5EF4-FFF2-40B4-BE49-F238E27FC236}">
                <a16:creationId xmlns:a16="http://schemas.microsoft.com/office/drawing/2014/main" id="{45DE3FDA-8A9A-9035-931D-F7B925491D4B}"/>
              </a:ext>
            </a:extLst>
          </p:cNvPr>
          <p:cNvPicPr>
            <a:picLocks noChangeAspect="1"/>
          </p:cNvPicPr>
          <p:nvPr/>
        </p:nvPicPr>
        <p:blipFill>
          <a:blip r:embed="rId7"/>
          <a:stretch>
            <a:fillRect/>
          </a:stretch>
        </p:blipFill>
        <p:spPr>
          <a:xfrm>
            <a:off x="9976757" y="1843106"/>
            <a:ext cx="1686191" cy="2084935"/>
          </a:xfrm>
          <a:prstGeom prst="rect">
            <a:avLst/>
          </a:prstGeom>
        </p:spPr>
      </p:pic>
      <p:pic>
        <p:nvPicPr>
          <p:cNvPr id="7" name="Picture 6">
            <a:extLst>
              <a:ext uri="{FF2B5EF4-FFF2-40B4-BE49-F238E27FC236}">
                <a16:creationId xmlns:a16="http://schemas.microsoft.com/office/drawing/2014/main" id="{3EF02954-72E8-0480-75F0-8E6BCD04B83B}"/>
              </a:ext>
            </a:extLst>
          </p:cNvPr>
          <p:cNvPicPr>
            <a:picLocks noChangeAspect="1"/>
          </p:cNvPicPr>
          <p:nvPr/>
        </p:nvPicPr>
        <p:blipFill>
          <a:blip r:embed="rId8"/>
          <a:stretch>
            <a:fillRect/>
          </a:stretch>
        </p:blipFill>
        <p:spPr>
          <a:xfrm>
            <a:off x="529052" y="-51379"/>
            <a:ext cx="3188724" cy="2084935"/>
          </a:xfrm>
          <a:prstGeom prst="rect">
            <a:avLst/>
          </a:prstGeom>
        </p:spPr>
      </p:pic>
      <p:pic>
        <p:nvPicPr>
          <p:cNvPr id="8" name="Picture 7">
            <a:extLst>
              <a:ext uri="{FF2B5EF4-FFF2-40B4-BE49-F238E27FC236}">
                <a16:creationId xmlns:a16="http://schemas.microsoft.com/office/drawing/2014/main" id="{4DC5824C-9080-766A-7F86-B7E8A1D191D4}"/>
              </a:ext>
            </a:extLst>
          </p:cNvPr>
          <p:cNvPicPr>
            <a:picLocks noChangeAspect="1"/>
          </p:cNvPicPr>
          <p:nvPr/>
        </p:nvPicPr>
        <p:blipFill>
          <a:blip r:embed="rId9"/>
          <a:stretch>
            <a:fillRect/>
          </a:stretch>
        </p:blipFill>
        <p:spPr>
          <a:xfrm>
            <a:off x="3769747" y="-14283"/>
            <a:ext cx="1648047" cy="1648047"/>
          </a:xfrm>
          <a:prstGeom prst="rect">
            <a:avLst/>
          </a:prstGeom>
        </p:spPr>
      </p:pic>
      <p:pic>
        <p:nvPicPr>
          <p:cNvPr id="9" name="Picture 8">
            <a:extLst>
              <a:ext uri="{FF2B5EF4-FFF2-40B4-BE49-F238E27FC236}">
                <a16:creationId xmlns:a16="http://schemas.microsoft.com/office/drawing/2014/main" id="{51D9E93A-8C43-17E5-5726-6604DF04F9AF}"/>
              </a:ext>
            </a:extLst>
          </p:cNvPr>
          <p:cNvPicPr>
            <a:picLocks noChangeAspect="1"/>
          </p:cNvPicPr>
          <p:nvPr/>
        </p:nvPicPr>
        <p:blipFill>
          <a:blip r:embed="rId10"/>
          <a:stretch>
            <a:fillRect/>
          </a:stretch>
        </p:blipFill>
        <p:spPr>
          <a:xfrm>
            <a:off x="5636947" y="-14283"/>
            <a:ext cx="1686777" cy="2248233"/>
          </a:xfrm>
          <a:prstGeom prst="rect">
            <a:avLst/>
          </a:prstGeom>
        </p:spPr>
      </p:pic>
      <p:sp>
        <p:nvSpPr>
          <p:cNvPr id="10" name="TextBox 9">
            <a:extLst>
              <a:ext uri="{FF2B5EF4-FFF2-40B4-BE49-F238E27FC236}">
                <a16:creationId xmlns:a16="http://schemas.microsoft.com/office/drawing/2014/main" id="{7FC1B985-3746-2102-E8CA-433BA3455DBA}"/>
              </a:ext>
            </a:extLst>
          </p:cNvPr>
          <p:cNvSpPr txBox="1"/>
          <p:nvPr/>
        </p:nvSpPr>
        <p:spPr>
          <a:xfrm>
            <a:off x="683561" y="3522822"/>
            <a:ext cx="4366806" cy="322395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74747"/>
                </a:solidFill>
                <a:effectLst/>
                <a:uLnTx/>
                <a:uFillTx/>
                <a:latin typeface="Google Sans"/>
                <a:ea typeface="+mn-ea"/>
                <a:cs typeface="+mn-cs"/>
              </a:rPr>
              <a:t>The demand for digital design continues to grow as businesses increasingly move online and seek professional design services for websites, apps, advertisements, and branding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74747"/>
              </a:solidFill>
              <a:effectLst/>
              <a:uLnTx/>
              <a:uFillTx/>
              <a:latin typeface="Google Sans"/>
              <a:ea typeface="+mn-ea"/>
              <a:cs typeface="+mn-cs"/>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F1F1F"/>
                </a:solidFill>
                <a:effectLst/>
                <a:uLnTx/>
                <a:uFillTx/>
                <a:latin typeface="Google Sans"/>
                <a:ea typeface="+mn-ea"/>
                <a:cs typeface="+mn-cs"/>
              </a:rPr>
              <a:t>Graphic Designer, Freelance and/or Employed</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F1F1F"/>
                </a:solidFill>
                <a:effectLst/>
                <a:uLnTx/>
                <a:uFillTx/>
                <a:latin typeface="Google Sans"/>
                <a:ea typeface="+mn-ea"/>
                <a:cs typeface="+mn-cs"/>
              </a:rPr>
              <a:t>Advertising Art Director</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F1F1F"/>
                </a:solidFill>
                <a:effectLst/>
                <a:uLnTx/>
                <a:uFillTx/>
                <a:latin typeface="Google Sans"/>
                <a:ea typeface="+mn-ea"/>
                <a:cs typeface="+mn-cs"/>
              </a:rPr>
              <a:t>Animator</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F1F1F"/>
                </a:solidFill>
                <a:effectLst/>
                <a:uLnTx/>
                <a:uFillTx/>
                <a:latin typeface="Google Sans"/>
                <a:ea typeface="+mn-ea"/>
                <a:cs typeface="+mn-cs"/>
              </a:rPr>
              <a:t>Illustrator</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F1F1F"/>
                </a:solidFill>
                <a:effectLst/>
                <a:uLnTx/>
                <a:uFillTx/>
                <a:latin typeface="Google Sans"/>
                <a:ea typeface="+mn-ea"/>
                <a:cs typeface="+mn-cs"/>
              </a:rPr>
              <a:t>Printmaker</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F1F1F"/>
                </a:solidFill>
                <a:effectLst/>
                <a:uLnTx/>
                <a:uFillTx/>
                <a:latin typeface="Google Sans"/>
                <a:ea typeface="+mn-ea"/>
                <a:cs typeface="+mn-cs"/>
              </a:rPr>
              <a:t>Design and Marketing Manager</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F1F1F"/>
                </a:solidFill>
                <a:effectLst/>
                <a:uLnTx/>
                <a:uFillTx/>
                <a:latin typeface="Google Sans"/>
                <a:ea typeface="+mn-ea"/>
                <a:cs typeface="+mn-cs"/>
              </a:rPr>
              <a:t>Web Designer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4890276"/>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D19A-B276-B5C9-93F6-370CE830CB22}"/>
              </a:ext>
            </a:extLst>
          </p:cNvPr>
          <p:cNvSpPr>
            <a:spLocks noGrp="1"/>
          </p:cNvSpPr>
          <p:nvPr>
            <p:ph type="title"/>
          </p:nvPr>
        </p:nvSpPr>
        <p:spPr>
          <a:xfrm>
            <a:off x="1012850" y="194468"/>
            <a:ext cx="10515600" cy="1325563"/>
          </a:xfrm>
        </p:spPr>
        <p:txBody>
          <a:bodyPr>
            <a:normAutofit fontScale="90000"/>
          </a:bodyPr>
          <a:lstStyle/>
          <a:p>
            <a:pPr algn="ctr"/>
            <a:r>
              <a:rPr b="1" lang="en-GB" sz="4400"/>
              <a:t>Food Preparation and Nutrition</a:t>
            </a:r>
            <a:br>
              <a:rPr b="1" lang="en-GB" sz="4400"/>
            </a:br>
            <a:br>
              <a:rPr b="1" lang="en-GB" sz="4400"/>
            </a:br>
            <a:r>
              <a:rPr b="1" lang="en-GB" sz="2700">
                <a:latin typeface="+mn-lt"/>
              </a:rPr>
              <a:t>Topics-</a:t>
            </a:r>
            <a:r>
              <a:rPr lang="en-GB" sz="2700">
                <a:latin typeface="+mn-lt"/>
              </a:rPr>
              <a:t>Nutrition, Food production, Food Science, Cooking Methods</a:t>
            </a:r>
          </a:p>
        </p:txBody>
      </p:sp>
      <p:sp>
        <p:nvSpPr>
          <p:cNvPr id="3" name="Content Placeholder 2">
            <a:extLst>
              <a:ext uri="{FF2B5EF4-FFF2-40B4-BE49-F238E27FC236}">
                <a16:creationId xmlns:a16="http://schemas.microsoft.com/office/drawing/2014/main" id="{EBFDAC43-8162-81C0-8441-9F3484E7A220}"/>
              </a:ext>
            </a:extLst>
          </p:cNvPr>
          <p:cNvSpPr>
            <a:spLocks noGrp="1"/>
          </p:cNvSpPr>
          <p:nvPr>
            <p:ph idx="1"/>
          </p:nvPr>
        </p:nvSpPr>
        <p:spPr>
          <a:xfrm>
            <a:off x="1936128" y="964383"/>
            <a:ext cx="8319743" cy="4375841"/>
          </a:xfrm>
        </p:spPr>
        <p:txBody>
          <a:bodyPr>
            <a:normAutofit fontScale="25000" lnSpcReduction="20000"/>
          </a:bodyPr>
          <a:lstStyle/>
          <a:p>
            <a:pPr algn="ctr" fontAlgn="base" indent="0" marL="0" rtl="0">
              <a:buNone/>
            </a:pPr>
            <a:endParaRPr b="1" lang="en-GB" sz="1600">
              <a:solidFill>
                <a:srgbClr val="000000"/>
              </a:solidFill>
              <a:latin charset="0" panose="020B0603020102020204" pitchFamily="34" typeface="Franklin Gothic Medium"/>
            </a:endParaRPr>
          </a:p>
          <a:p>
            <a:pPr algn="ctr" fontAlgn="base" rtl="0"/>
            <a:endParaRPr b="1" i="0" lang="en-GB" sz="1600">
              <a:solidFill>
                <a:srgbClr val="000000"/>
              </a:solidFill>
              <a:effectLst/>
              <a:latin charset="0" panose="020B0603020102020204" pitchFamily="34" typeface="Franklin Gothic Medium"/>
            </a:endParaRPr>
          </a:p>
          <a:p>
            <a:pPr algn="ctr" fontAlgn="base" rtl="0"/>
            <a:endParaRPr b="1" lang="en-GB" sz="1600">
              <a:solidFill>
                <a:srgbClr val="000000"/>
              </a:solidFill>
              <a:latin charset="0" panose="020B0603020102020204" pitchFamily="34" typeface="Franklin Gothic Medium"/>
            </a:endParaRPr>
          </a:p>
          <a:p>
            <a:pPr algn="ctr" fontAlgn="base" rtl="0"/>
            <a:endParaRPr b="1" i="0" lang="en-GB" sz="2200">
              <a:solidFill>
                <a:srgbClr val="000000"/>
              </a:solidFill>
              <a:effectLst/>
              <a:latin charset="0" panose="020B0603020102020204" pitchFamily="34" typeface="Franklin Gothic Medium"/>
            </a:endParaRPr>
          </a:p>
          <a:p>
            <a:pPr algn="ctr" fontAlgn="base" rtl="0"/>
            <a:r>
              <a:rPr b="1" i="0" lang="en-GB" sz="7200">
                <a:solidFill>
                  <a:srgbClr val="000000"/>
                </a:solidFill>
                <a:effectLst/>
              </a:rPr>
              <a:t>Non Assessed examination 1 (worth 15%)-</a:t>
            </a:r>
            <a:r>
              <a:rPr b="0" i="0" lang="en-GB" sz="7200">
                <a:solidFill>
                  <a:srgbClr val="000000"/>
                </a:solidFill>
                <a:effectLst/>
              </a:rPr>
              <a:t> This is a science based investigation into a theme provided by OCR- the investigation will be concluded with a practical experiment e.g. different rising agents in foods  </a:t>
            </a:r>
            <a:endParaRPr b="0" i="0" lang="en-GB" sz="14400">
              <a:solidFill>
                <a:srgbClr val="000000"/>
              </a:solidFill>
              <a:effectLst/>
            </a:endParaRPr>
          </a:p>
          <a:p>
            <a:pPr algn="ctr" fontAlgn="base" rtl="0"/>
            <a:r>
              <a:rPr b="0" i="0" lang="en-GB" sz="7200">
                <a:solidFill>
                  <a:srgbClr val="000000"/>
                </a:solidFill>
                <a:effectLst/>
              </a:rPr>
              <a:t> </a:t>
            </a:r>
            <a:endParaRPr b="0" i="0" lang="en-GB" sz="14400">
              <a:solidFill>
                <a:srgbClr val="000000"/>
              </a:solidFill>
              <a:effectLst/>
            </a:endParaRPr>
          </a:p>
          <a:p>
            <a:pPr algn="ctr" fontAlgn="base" rtl="0"/>
            <a:r>
              <a:rPr b="1" i="0" lang="en-GB" sz="7200">
                <a:solidFill>
                  <a:srgbClr val="000000"/>
                </a:solidFill>
                <a:effectLst/>
              </a:rPr>
              <a:t>Non Assessed examination 2 (worth 35%)-</a:t>
            </a:r>
            <a:r>
              <a:rPr b="0" i="0" lang="en-GB" sz="7200">
                <a:solidFill>
                  <a:srgbClr val="000000"/>
                </a:solidFill>
                <a:effectLst/>
              </a:rPr>
              <a:t> Pupils are provided with a theme e.g. protein in foods. They complete a 20 page research project investigating the theme and planning a 3 course menu based on the research- this menu takes into account nutrients, timings and cost. In a 3 hour controlled assessment pupils are then expected to make their menu </a:t>
            </a:r>
            <a:endParaRPr b="0" i="0" lang="en-GB" sz="14400">
              <a:solidFill>
                <a:srgbClr val="000000"/>
              </a:solidFill>
              <a:effectLst/>
            </a:endParaRPr>
          </a:p>
          <a:p>
            <a:pPr algn="ctr" fontAlgn="base" rtl="0"/>
            <a:r>
              <a:rPr b="0" i="0" lang="en-GB" sz="7200">
                <a:solidFill>
                  <a:srgbClr val="000000"/>
                </a:solidFill>
                <a:effectLst/>
              </a:rPr>
              <a:t> </a:t>
            </a:r>
            <a:endParaRPr b="0" i="0" lang="en-GB" sz="14400">
              <a:solidFill>
                <a:srgbClr val="000000"/>
              </a:solidFill>
              <a:effectLst/>
            </a:endParaRPr>
          </a:p>
          <a:p>
            <a:pPr algn="ctr" fontAlgn="base" rtl="0"/>
            <a:r>
              <a:rPr b="1" i="0" lang="en-GB" sz="7200">
                <a:solidFill>
                  <a:srgbClr val="000000"/>
                </a:solidFill>
                <a:effectLst/>
              </a:rPr>
              <a:t>Written Examination (worth 50%)-</a:t>
            </a:r>
            <a:r>
              <a:rPr b="0" i="0" lang="en-GB" sz="7200">
                <a:solidFill>
                  <a:srgbClr val="000000"/>
                </a:solidFill>
                <a:effectLst/>
              </a:rPr>
              <a:t> This exam will be taken at the end of the course and will assess all of the knowledge from the topics listed above </a:t>
            </a:r>
            <a:endParaRPr b="0" i="0" lang="en-GB" sz="14400">
              <a:solidFill>
                <a:srgbClr val="000000"/>
              </a:solidFill>
              <a:effectLst/>
            </a:endParaRPr>
          </a:p>
          <a:p>
            <a:pPr algn="just" fontAlgn="base" rtl="0"/>
            <a:r>
              <a:rPr b="0" i="0" lang="en-GB" sz="4400">
                <a:solidFill>
                  <a:srgbClr val="000000"/>
                </a:solidFill>
                <a:effectLst/>
                <a:latin charset="0" panose="020B0603020102020204" pitchFamily="34" typeface="Franklin Gothic Medium"/>
              </a:rPr>
              <a:t> </a:t>
            </a:r>
            <a:endParaRPr b="0" i="0" lang="en-GB" sz="7200">
              <a:solidFill>
                <a:srgbClr val="000000"/>
              </a:solidFill>
              <a:effectLst/>
              <a:latin charset="0" panose="020B0502040204020203" pitchFamily="34" typeface="Segoe UI"/>
            </a:endParaRPr>
          </a:p>
          <a:p>
            <a:endParaRPr lang="en-GB"/>
          </a:p>
        </p:txBody>
      </p:sp>
      <p:pic>
        <p:nvPicPr>
          <p:cNvPr id="4" name="Picture 3">
            <a:extLst>
              <a:ext uri="{FF2B5EF4-FFF2-40B4-BE49-F238E27FC236}">
                <a16:creationId xmlns:a16="http://schemas.microsoft.com/office/drawing/2014/main" id="{089D635B-06BE-E524-5F37-29B8447BC359}"/>
              </a:ext>
            </a:extLst>
          </p:cNvPr>
          <p:cNvPicPr>
            <a:picLocks noChangeAspect="1"/>
          </p:cNvPicPr>
          <p:nvPr/>
        </p:nvPicPr>
        <p:blipFill rotWithShape="1">
          <a:blip r:embed="rId2"/>
          <a:srcRect l="146" r="178"/>
          <a:stretch/>
        </p:blipFill>
        <p:spPr>
          <a:xfrm>
            <a:off x="0" y="32876"/>
            <a:ext cx="2025701" cy="2047460"/>
          </a:xfrm>
          <a:prstGeom prst="rect">
            <a:avLst/>
          </a:prstGeom>
        </p:spPr>
      </p:pic>
      <p:pic>
        <p:nvPicPr>
          <p:cNvPr id="5" name="Picture 4">
            <a:extLst>
              <a:ext uri="{FF2B5EF4-FFF2-40B4-BE49-F238E27FC236}">
                <a16:creationId xmlns:a16="http://schemas.microsoft.com/office/drawing/2014/main" id="{A75A12EF-289E-6EAD-D9FC-0838616FE09D}"/>
              </a:ext>
            </a:extLst>
          </p:cNvPr>
          <p:cNvPicPr>
            <a:picLocks noChangeAspect="1"/>
          </p:cNvPicPr>
          <p:nvPr/>
        </p:nvPicPr>
        <p:blipFill>
          <a:blip r:embed="rId3"/>
          <a:stretch>
            <a:fillRect/>
          </a:stretch>
        </p:blipFill>
        <p:spPr>
          <a:xfrm>
            <a:off x="10217426" y="4063978"/>
            <a:ext cx="1974574" cy="2794022"/>
          </a:xfrm>
          <a:prstGeom prst="rect">
            <a:avLst/>
          </a:prstGeom>
        </p:spPr>
      </p:pic>
      <p:pic>
        <p:nvPicPr>
          <p:cNvPr id="7" name="Picture 6">
            <a:extLst>
              <a:ext uri="{FF2B5EF4-FFF2-40B4-BE49-F238E27FC236}">
                <a16:creationId xmlns:a16="http://schemas.microsoft.com/office/drawing/2014/main" id="{9A7531F7-330C-4B01-38B0-71396D166934}"/>
              </a:ext>
            </a:extLst>
          </p:cNvPr>
          <p:cNvPicPr>
            <a:picLocks noChangeAspect="1"/>
          </p:cNvPicPr>
          <p:nvPr/>
        </p:nvPicPr>
        <p:blipFill rotWithShape="1">
          <a:blip r:embed="rId4"/>
          <a:srcRect b="38" l="21" t="94"/>
          <a:stretch/>
        </p:blipFill>
        <p:spPr>
          <a:xfrm>
            <a:off x="0" y="4572000"/>
            <a:ext cx="2676449" cy="2253124"/>
          </a:xfrm>
          <a:prstGeom prst="rect">
            <a:avLst/>
          </a:prstGeom>
        </p:spPr>
      </p:pic>
      <p:pic>
        <p:nvPicPr>
          <p:cNvPr id="8" name="Picture 7">
            <a:extLst>
              <a:ext uri="{FF2B5EF4-FFF2-40B4-BE49-F238E27FC236}">
                <a16:creationId xmlns:a16="http://schemas.microsoft.com/office/drawing/2014/main" id="{7777935D-E8F2-D4BA-D38B-09DE36FD806B}"/>
              </a:ext>
            </a:extLst>
          </p:cNvPr>
          <p:cNvPicPr>
            <a:picLocks noChangeAspect="1"/>
          </p:cNvPicPr>
          <p:nvPr/>
        </p:nvPicPr>
        <p:blipFill>
          <a:blip r:embed="rId5"/>
          <a:stretch>
            <a:fillRect/>
          </a:stretch>
        </p:blipFill>
        <p:spPr>
          <a:xfrm>
            <a:off x="10491075" y="0"/>
            <a:ext cx="1714500" cy="1714500"/>
          </a:xfrm>
          <a:prstGeom prst="rect">
            <a:avLst/>
          </a:prstGeom>
        </p:spPr>
      </p:pic>
      <p:sp>
        <p:nvSpPr>
          <p:cNvPr id="9" name="TextBox 8">
            <a:extLst>
              <a:ext uri="{FF2B5EF4-FFF2-40B4-BE49-F238E27FC236}">
                <a16:creationId xmlns:a16="http://schemas.microsoft.com/office/drawing/2014/main" id="{F8057008-B744-6005-F699-2F186D6A94B2}"/>
              </a:ext>
            </a:extLst>
          </p:cNvPr>
          <p:cNvSpPr txBox="1"/>
          <p:nvPr/>
        </p:nvSpPr>
        <p:spPr>
          <a:xfrm>
            <a:off x="4442792" y="4764410"/>
            <a:ext cx="2993532" cy="2308324"/>
          </a:xfrm>
          <a:prstGeom prst="rect">
            <a:avLst/>
          </a:prstGeom>
          <a:noFill/>
        </p:spPr>
        <p:txBody>
          <a:bodyPr rtlCol="0" wrap="square">
            <a:spAutoFit/>
          </a:bodyPr>
          <a:lstStyle/>
          <a:p>
            <a:pPr algn="ctr" defTabSz="914400" eaLnBrk="1" fontAlgn="base" hangingPunct="1" indent="0" latinLnBrk="0" lvl="0" marL="0" marR="0" rtl="0">
              <a:lnSpc>
                <a:spcPct val="100000"/>
              </a:lnSpc>
              <a:spcBef>
                <a:spcPts val="0"/>
              </a:spcBef>
              <a:spcAft>
                <a:spcPts val="0"/>
              </a:spcAft>
              <a:buClrTx/>
              <a:buSzTx/>
              <a:buFontTx/>
              <a:buNone/>
              <a:tabLst/>
              <a:defRPr/>
            </a:pPr>
            <a:r>
              <a:rPr b="1" baseline="0" cap="none" i="0" kern="1200" kumimoji="0" lang="en-GB" noProof="0" normalizeH="0" spc="0" strike="noStrike" sz="1400" u="none">
                <a:ln>
                  <a:noFill/>
                </a:ln>
                <a:solidFill>
                  <a:srgbClr val="202124"/>
                </a:solidFill>
                <a:effectLst/>
                <a:uLnTx/>
                <a:uFillTx/>
                <a:latin panose="020F0502020204030204" typeface="Calibri"/>
                <a:ea typeface="+mn-ea"/>
                <a:cs typeface="+mn-cs"/>
              </a:rPr>
              <a:t>Careers</a:t>
            </a:r>
          </a:p>
          <a:p>
            <a:pPr algn="ctr" defTabSz="914400" eaLnBrk="1" fontAlgn="base" hangingPunct="1" indent="0" latinLnBrk="0" lvl="0" marL="0" marR="0" rtl="0">
              <a:lnSpc>
                <a:spcPct val="100000"/>
              </a:lnSpc>
              <a:spcBef>
                <a:spcPts val="0"/>
              </a:spcBef>
              <a:spcAft>
                <a:spcPts val="0"/>
              </a:spcAft>
              <a:buClrTx/>
              <a:buSzTx/>
              <a:buFont charset="0" panose="020B0604020202020204" pitchFamily="34" typeface="Arial"/>
              <a:buChar char="•"/>
              <a:tabLst/>
              <a:defRPr/>
            </a:pPr>
            <a:r>
              <a:rPr b="0" baseline="0" cap="none" i="0" kern="1200" kumimoji="0" lang="en-GB" noProof="0" normalizeH="0" spc="0" strike="noStrike" sz="1400" u="none">
                <a:ln>
                  <a:noFill/>
                </a:ln>
                <a:solidFill>
                  <a:srgbClr val="202124"/>
                </a:solidFill>
                <a:effectLst/>
                <a:uLnTx/>
                <a:uFillTx/>
                <a:latin panose="020F0502020204030204" typeface="Calibri"/>
                <a:ea typeface="+mn-ea"/>
                <a:cs typeface="+mn-cs"/>
              </a:rPr>
              <a:t>Public Health </a:t>
            </a:r>
            <a:endParaRPr b="0" baseline="0" cap="none" i="0" kern="1200" kumimoji="0" lang="en-GB" noProof="0" normalizeH="0" spc="0" strike="noStrike" sz="1400" u="none">
              <a:ln>
                <a:noFill/>
              </a:ln>
              <a:solidFill>
                <a:srgbClr val="000000"/>
              </a:solidFill>
              <a:effectLst/>
              <a:uLnTx/>
              <a:uFillTx/>
              <a:latin panose="020F0502020204030204" typeface="Calibri"/>
              <a:ea typeface="+mn-ea"/>
              <a:cs typeface="+mn-cs"/>
            </a:endParaRPr>
          </a:p>
          <a:p>
            <a:pPr algn="ctr" defTabSz="914400" eaLnBrk="1" fontAlgn="base" hangingPunct="1" indent="0" latinLnBrk="0" lvl="0" marL="0" marR="0" rtl="0">
              <a:lnSpc>
                <a:spcPct val="100000"/>
              </a:lnSpc>
              <a:spcBef>
                <a:spcPts val="0"/>
              </a:spcBef>
              <a:spcAft>
                <a:spcPts val="0"/>
              </a:spcAft>
              <a:buClrTx/>
              <a:buSzTx/>
              <a:buFont charset="0" panose="020B0604020202020204" pitchFamily="34" typeface="Arial"/>
              <a:buChar char="•"/>
              <a:tabLst/>
              <a:defRPr/>
            </a:pPr>
            <a:r>
              <a:rPr b="0" baseline="0" cap="none" i="0" kern="1200" kumimoji="0" lang="en-GB" noProof="0" normalizeH="0" spc="0" strike="noStrike" sz="1400" u="none">
                <a:ln>
                  <a:noFill/>
                </a:ln>
                <a:solidFill>
                  <a:srgbClr val="202124"/>
                </a:solidFill>
                <a:effectLst/>
                <a:uLnTx/>
                <a:uFillTx/>
                <a:latin panose="020F0502020204030204" typeface="Calibri"/>
                <a:ea typeface="+mn-ea"/>
                <a:cs typeface="+mn-cs"/>
              </a:rPr>
              <a:t>Clinical Nutrition/Dietetics </a:t>
            </a:r>
            <a:endParaRPr b="0" baseline="0" cap="none" i="0" kern="1200" kumimoji="0" lang="en-GB" noProof="0" normalizeH="0" spc="0" strike="noStrike" sz="1400" u="none">
              <a:ln>
                <a:noFill/>
              </a:ln>
              <a:solidFill>
                <a:srgbClr val="000000"/>
              </a:solidFill>
              <a:effectLst/>
              <a:uLnTx/>
              <a:uFillTx/>
              <a:latin panose="020F0502020204030204" typeface="Calibri"/>
              <a:ea typeface="+mn-ea"/>
              <a:cs typeface="+mn-cs"/>
            </a:endParaRPr>
          </a:p>
          <a:p>
            <a:pPr algn="ctr" defTabSz="914400" eaLnBrk="1" fontAlgn="base" hangingPunct="1" indent="0" latinLnBrk="0" lvl="0" marL="0" marR="0" rtl="0">
              <a:lnSpc>
                <a:spcPct val="100000"/>
              </a:lnSpc>
              <a:spcBef>
                <a:spcPts val="0"/>
              </a:spcBef>
              <a:spcAft>
                <a:spcPts val="0"/>
              </a:spcAft>
              <a:buClrTx/>
              <a:buSzTx/>
              <a:buFont charset="0" panose="020B0604020202020204" pitchFamily="34" typeface="Arial"/>
              <a:buChar char="•"/>
              <a:tabLst/>
              <a:defRPr/>
            </a:pPr>
            <a:r>
              <a:rPr b="0" baseline="0" cap="none" i="0" kern="1200" kumimoji="0" lang="en-GB" noProof="0" normalizeH="0" spc="0" strike="noStrike" sz="1400" u="none">
                <a:ln>
                  <a:noFill/>
                </a:ln>
                <a:solidFill>
                  <a:srgbClr val="202124"/>
                </a:solidFill>
                <a:effectLst/>
                <a:uLnTx/>
                <a:uFillTx/>
                <a:latin panose="020F0502020204030204" typeface="Calibri"/>
                <a:ea typeface="+mn-ea"/>
                <a:cs typeface="+mn-cs"/>
              </a:rPr>
              <a:t>Food/Industry </a:t>
            </a:r>
            <a:endParaRPr b="0" baseline="0" cap="none" i="0" kern="1200" kumimoji="0" lang="en-GB" noProof="0" normalizeH="0" spc="0" strike="noStrike" sz="1400" u="none">
              <a:ln>
                <a:noFill/>
              </a:ln>
              <a:solidFill>
                <a:srgbClr val="000000"/>
              </a:solidFill>
              <a:effectLst/>
              <a:uLnTx/>
              <a:uFillTx/>
              <a:latin panose="020F0502020204030204" typeface="Calibri"/>
              <a:ea typeface="+mn-ea"/>
              <a:cs typeface="+mn-cs"/>
            </a:endParaRPr>
          </a:p>
          <a:p>
            <a:pPr algn="ctr" defTabSz="914400" eaLnBrk="1" fontAlgn="base" hangingPunct="1" indent="0" latinLnBrk="0" lvl="0" marL="0" marR="0" rtl="0">
              <a:lnSpc>
                <a:spcPct val="100000"/>
              </a:lnSpc>
              <a:spcBef>
                <a:spcPts val="0"/>
              </a:spcBef>
              <a:spcAft>
                <a:spcPts val="0"/>
              </a:spcAft>
              <a:buClrTx/>
              <a:buSzTx/>
              <a:buFont charset="0" panose="020B0604020202020204" pitchFamily="34" typeface="Arial"/>
              <a:buChar char="•"/>
              <a:tabLst/>
              <a:defRPr/>
            </a:pPr>
            <a:r>
              <a:rPr b="0" baseline="0" cap="none" i="0" kern="1200" kumimoji="0" lang="en-GB" noProof="0" normalizeH="0" spc="0" strike="noStrike" sz="1400" u="none">
                <a:ln>
                  <a:noFill/>
                </a:ln>
                <a:solidFill>
                  <a:srgbClr val="202124"/>
                </a:solidFill>
                <a:effectLst/>
                <a:uLnTx/>
                <a:uFillTx/>
                <a:latin panose="020F0502020204030204" typeface="Calibri"/>
                <a:ea typeface="+mn-ea"/>
                <a:cs typeface="+mn-cs"/>
              </a:rPr>
              <a:t>Academia, Research and Lecturing </a:t>
            </a:r>
            <a:endParaRPr b="0" baseline="0" cap="none" i="0" kern="1200" kumimoji="0" lang="en-GB" noProof="0" normalizeH="0" spc="0" strike="noStrike" sz="1400" u="none">
              <a:ln>
                <a:noFill/>
              </a:ln>
              <a:solidFill>
                <a:srgbClr val="000000"/>
              </a:solidFill>
              <a:effectLst/>
              <a:uLnTx/>
              <a:uFillTx/>
              <a:latin panose="020F0502020204030204" typeface="Calibri"/>
              <a:ea typeface="+mn-ea"/>
              <a:cs typeface="+mn-cs"/>
            </a:endParaRPr>
          </a:p>
          <a:p>
            <a:pPr algn="ctr" defTabSz="914400" eaLnBrk="1" fontAlgn="base" hangingPunct="1" indent="0" latinLnBrk="0" lvl="0" marL="0" marR="0" rtl="0">
              <a:lnSpc>
                <a:spcPct val="100000"/>
              </a:lnSpc>
              <a:spcBef>
                <a:spcPts val="0"/>
              </a:spcBef>
              <a:spcAft>
                <a:spcPts val="0"/>
              </a:spcAft>
              <a:buClrTx/>
              <a:buSzTx/>
              <a:buFont charset="0" panose="020B0604020202020204" pitchFamily="34" typeface="Arial"/>
              <a:buChar char="•"/>
              <a:tabLst/>
              <a:defRPr/>
            </a:pPr>
            <a:r>
              <a:rPr b="0" baseline="0" cap="none" i="0" kern="1200" kumimoji="0" lang="en-GB" noProof="0" normalizeH="0" spc="0" strike="noStrike" sz="1400" u="none">
                <a:ln>
                  <a:noFill/>
                </a:ln>
                <a:solidFill>
                  <a:srgbClr val="202124"/>
                </a:solidFill>
                <a:effectLst/>
                <a:uLnTx/>
                <a:uFillTx/>
                <a:latin panose="020F0502020204030204" typeface="Calibri"/>
                <a:ea typeface="+mn-ea"/>
                <a:cs typeface="+mn-cs"/>
              </a:rPr>
              <a:t>Teaching </a:t>
            </a:r>
            <a:endParaRPr b="0" baseline="0" cap="none" i="0" kern="1200" kumimoji="0" lang="en-GB" noProof="0" normalizeH="0" spc="0" strike="noStrike" sz="1400" u="none">
              <a:ln>
                <a:noFill/>
              </a:ln>
              <a:solidFill>
                <a:srgbClr val="000000"/>
              </a:solidFill>
              <a:effectLst/>
              <a:uLnTx/>
              <a:uFillTx/>
              <a:latin panose="020F0502020204030204" typeface="Calibri"/>
              <a:ea typeface="+mn-ea"/>
              <a:cs typeface="+mn-cs"/>
            </a:endParaRPr>
          </a:p>
          <a:p>
            <a:pPr algn="ctr" defTabSz="914400" eaLnBrk="1" fontAlgn="base" hangingPunct="1" indent="0" latinLnBrk="0" lvl="0" marL="0" marR="0" rtl="0">
              <a:lnSpc>
                <a:spcPct val="100000"/>
              </a:lnSpc>
              <a:spcBef>
                <a:spcPts val="0"/>
              </a:spcBef>
              <a:spcAft>
                <a:spcPts val="0"/>
              </a:spcAft>
              <a:buClrTx/>
              <a:buSzTx/>
              <a:buFont charset="0" panose="020B0604020202020204" pitchFamily="34" typeface="Arial"/>
              <a:buChar char="•"/>
              <a:tabLst/>
              <a:defRPr/>
            </a:pPr>
            <a:r>
              <a:rPr b="0" baseline="0" cap="none" i="0" kern="1200" kumimoji="0" lang="en-GB" noProof="0" normalizeH="0" spc="0" strike="noStrike" sz="1400" u="none">
                <a:ln>
                  <a:noFill/>
                </a:ln>
                <a:solidFill>
                  <a:srgbClr val="202124"/>
                </a:solidFill>
                <a:effectLst/>
                <a:uLnTx/>
                <a:uFillTx/>
                <a:latin panose="020F0502020204030204" typeface="Calibri"/>
                <a:ea typeface="+mn-ea"/>
                <a:cs typeface="+mn-cs"/>
              </a:rPr>
              <a:t>Sports and Exercise Nutrition </a:t>
            </a:r>
            <a:endParaRPr b="0" baseline="0" cap="none" i="0" kern="1200" kumimoji="0" lang="en-GB" noProof="0" normalizeH="0" spc="0" strike="noStrike" sz="1400" u="none">
              <a:ln>
                <a:noFill/>
              </a:ln>
              <a:solidFill>
                <a:srgbClr val="000000"/>
              </a:solidFill>
              <a:effectLst/>
              <a:uLnTx/>
              <a:uFillTx/>
              <a:latin panose="020F0502020204030204" typeface="Calibri"/>
              <a:ea typeface="+mn-ea"/>
              <a:cs typeface="+mn-cs"/>
            </a:endParaRPr>
          </a:p>
          <a:p>
            <a:pPr algn="ctr" defTabSz="914400" eaLnBrk="1" fontAlgn="base" hangingPunct="1" indent="0" latinLnBrk="0" lvl="0" marL="0" marR="0" rtl="0">
              <a:lnSpc>
                <a:spcPct val="100000"/>
              </a:lnSpc>
              <a:spcBef>
                <a:spcPts val="0"/>
              </a:spcBef>
              <a:spcAft>
                <a:spcPts val="0"/>
              </a:spcAft>
              <a:buClrTx/>
              <a:buSzTx/>
              <a:buFont charset="0" panose="020B0604020202020204" pitchFamily="34" typeface="Arial"/>
              <a:buChar char="•"/>
              <a:tabLst/>
              <a:defRPr/>
            </a:pPr>
            <a:r>
              <a:rPr b="0" baseline="0" cap="none" i="0" kern="1200" kumimoji="0" lang="en-GB" noProof="0" normalizeH="0" spc="0" strike="noStrike" sz="1400" u="none">
                <a:ln>
                  <a:noFill/>
                </a:ln>
                <a:solidFill>
                  <a:srgbClr val="202124"/>
                </a:solidFill>
                <a:effectLst/>
                <a:uLnTx/>
                <a:uFillTx/>
                <a:latin panose="020F0502020204030204" typeface="Calibri"/>
                <a:ea typeface="+mn-ea"/>
                <a:cs typeface="+mn-cs"/>
              </a:rPr>
              <a:t>Animal Nutrition </a:t>
            </a:r>
            <a:endParaRPr b="0" baseline="0" cap="none" i="0" kern="1200" kumimoji="0" lang="en-GB" noProof="0" normalizeH="0" spc="0" strike="noStrike" sz="1400" u="none">
              <a:ln>
                <a:noFill/>
              </a:ln>
              <a:solidFill>
                <a:srgbClr val="000000"/>
              </a:solidFill>
              <a:effectLst/>
              <a:uLnTx/>
              <a:uFillTx/>
              <a:latin panose="020F0502020204030204" typeface="Calibri"/>
              <a:ea typeface="+mn-ea"/>
              <a:cs typeface="+mn-cs"/>
            </a:endParaRPr>
          </a:p>
          <a:p>
            <a:pPr algn="ctr" defTabSz="914400" eaLnBrk="1" fontAlgn="base" hangingPunct="1" indent="0" latinLnBrk="0" lvl="0" marL="0" marR="0" rtl="0">
              <a:lnSpc>
                <a:spcPct val="100000"/>
              </a:lnSpc>
              <a:spcBef>
                <a:spcPts val="0"/>
              </a:spcBef>
              <a:spcAft>
                <a:spcPts val="0"/>
              </a:spcAft>
              <a:buClrTx/>
              <a:buSzTx/>
              <a:buFont charset="0" panose="020B0604020202020204" pitchFamily="34" typeface="Arial"/>
              <a:buChar char="•"/>
              <a:tabLst/>
              <a:defRPr/>
            </a:pPr>
            <a:r>
              <a:rPr b="0" baseline="0" cap="none" i="0" kern="1200" kumimoji="0" lang="en-GB" noProof="0" normalizeH="0" spc="0" strike="noStrike" sz="1400" u="none">
                <a:ln>
                  <a:noFill/>
                </a:ln>
                <a:solidFill>
                  <a:srgbClr val="202124"/>
                </a:solidFill>
                <a:effectLst/>
                <a:uLnTx/>
                <a:uFillTx/>
                <a:latin panose="020F0502020204030204" typeface="Calibri"/>
                <a:ea typeface="+mn-ea"/>
                <a:cs typeface="+mn-cs"/>
              </a:rPr>
              <a:t>Catering industry</a:t>
            </a:r>
            <a:endParaRPr b="0" baseline="0" cap="none" i="0" kern="1200" kumimoji="0" lang="en-GB" noProof="0" normalizeH="0" spc="0" strike="noStrike" sz="1400" u="none">
              <a:ln>
                <a:noFill/>
              </a:ln>
              <a:solidFill>
                <a:srgbClr val="000000"/>
              </a:solidFill>
              <a:effectLst/>
              <a:uLnTx/>
              <a:uFillTx/>
              <a:latin panose="020F0502020204030204" typeface="Calibri"/>
              <a:ea typeface="+mn-ea"/>
              <a:cs typeface="+mn-cs"/>
            </a:endParaRPr>
          </a:p>
          <a:p>
            <a:pPr algn="l" defTabSz="914400" eaLnBrk="1" fontAlgn="auto" hangingPunct="1" indent="0" latinLnBrk="0" lvl="0" marL="0" marR="0" rtl="0">
              <a:lnSpc>
                <a:spcPct val="100000"/>
              </a:lnSpc>
              <a:spcBef>
                <a:spcPts val="0"/>
              </a:spcBef>
              <a:spcAft>
                <a:spcPts val="0"/>
              </a:spcAft>
              <a:buClrTx/>
              <a:buSzTx/>
              <a:buFontTx/>
              <a:buNone/>
              <a:tabLst/>
              <a:defRPr/>
            </a:pPr>
            <a:endParaRPr b="0" baseline="0" cap="none" i="0" kern="1200" kumimoji="0" lang="en-GB" noProof="0" normalizeH="0" spc="0" strike="noStrike" sz="1800" u="none">
              <a:ln>
                <a:noFill/>
              </a:ln>
              <a:solidFill>
                <a:prstClr val="black"/>
              </a:solidFill>
              <a:effectLst/>
              <a:uLnTx/>
              <a:uFillTx/>
              <a:latin panose="020F0502020204030204" typeface="Calibri"/>
              <a:ea typeface="+mn-ea"/>
              <a:cs typeface="+mn-cs"/>
            </a:endParaRPr>
          </a:p>
        </p:txBody>
      </p:sp>
    </p:spTree>
    <p:extLst>
      <p:ext uri="{BB962C8B-B14F-4D97-AF65-F5344CB8AC3E}">
        <p14:creationId xmlns:p14="http://schemas.microsoft.com/office/powerpoint/2010/main" val="3716831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5ED24D1-30BF-597B-C230-52047F40F0E2}"/>
              </a:ext>
            </a:extLst>
          </p:cNvPr>
          <p:cNvPicPr>
            <a:picLocks noChangeAspect="1"/>
          </p:cNvPicPr>
          <p:nvPr/>
        </p:nvPicPr>
        <p:blipFill>
          <a:blip r:embed="rId2"/>
          <a:stretch>
            <a:fillRect/>
          </a:stretch>
        </p:blipFill>
        <p:spPr>
          <a:xfrm>
            <a:off x="211873" y="133480"/>
            <a:ext cx="3632503" cy="1384885"/>
          </a:xfrm>
          <a:prstGeom prst="rect">
            <a:avLst/>
          </a:prstGeom>
        </p:spPr>
      </p:pic>
      <p:pic>
        <p:nvPicPr>
          <p:cNvPr id="5" name="Picture 4">
            <a:extLst>
              <a:ext uri="{FF2B5EF4-FFF2-40B4-BE49-F238E27FC236}">
                <a16:creationId xmlns:a16="http://schemas.microsoft.com/office/drawing/2014/main" id="{E83FA503-FF65-A6DF-BEEB-04128C058FB8}"/>
              </a:ext>
            </a:extLst>
          </p:cNvPr>
          <p:cNvPicPr>
            <a:picLocks noChangeAspect="1"/>
          </p:cNvPicPr>
          <p:nvPr/>
        </p:nvPicPr>
        <p:blipFill>
          <a:blip r:embed="rId3"/>
          <a:stretch>
            <a:fillRect/>
          </a:stretch>
        </p:blipFill>
        <p:spPr>
          <a:xfrm>
            <a:off x="211873" y="2760531"/>
            <a:ext cx="4856033" cy="3597718"/>
          </a:xfrm>
          <a:prstGeom prst="rect">
            <a:avLst/>
          </a:prstGeom>
        </p:spPr>
      </p:pic>
      <p:sp>
        <p:nvSpPr>
          <p:cNvPr id="6" name="TextBox 5">
            <a:extLst>
              <a:ext uri="{FF2B5EF4-FFF2-40B4-BE49-F238E27FC236}">
                <a16:creationId xmlns:a16="http://schemas.microsoft.com/office/drawing/2014/main" id="{5AD7DE9A-7611-963B-5ACE-71B5380BBAB8}"/>
              </a:ext>
            </a:extLst>
          </p:cNvPr>
          <p:cNvSpPr txBox="1"/>
          <p:nvPr/>
        </p:nvSpPr>
        <p:spPr>
          <a:xfrm>
            <a:off x="211873" y="1836946"/>
            <a:ext cx="482847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ptos" panose="02110004020202020204"/>
                <a:ea typeface="+mn-ea"/>
                <a:cs typeface="+mn-cs"/>
              </a:rPr>
              <a:t>Why choose GCSE RE?</a:t>
            </a:r>
          </a:p>
        </p:txBody>
      </p:sp>
      <p:sp>
        <p:nvSpPr>
          <p:cNvPr id="7" name="Rectangle 6">
            <a:extLst>
              <a:ext uri="{FF2B5EF4-FFF2-40B4-BE49-F238E27FC236}">
                <a16:creationId xmlns:a16="http://schemas.microsoft.com/office/drawing/2014/main" id="{0304D547-1B27-3C89-C0F9-973F5FC447ED}"/>
              </a:ext>
            </a:extLst>
          </p:cNvPr>
          <p:cNvSpPr/>
          <p:nvPr/>
        </p:nvSpPr>
        <p:spPr>
          <a:xfrm>
            <a:off x="4144566" y="944392"/>
            <a:ext cx="3902867" cy="2246769"/>
          </a:xfrm>
          <a:prstGeom prst="rect">
            <a:avLst/>
          </a:prstGeom>
          <a:solidFill>
            <a:schemeClr val="accent1">
              <a:lumMod val="20000"/>
              <a:lumOff val="80000"/>
            </a:schemeClr>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ptos" panose="02110004020202020204"/>
                <a:ea typeface="+mn-ea"/>
                <a:cs typeface="+mn-cs"/>
              </a:rPr>
              <a:t>Component 1: Religions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white">
                  <a:lumMod val="50000"/>
                </a:prstClr>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Beliefs, teachings and practices of </a:t>
            </a:r>
            <a:r>
              <a:rPr kumimoji="0" lang="en-US" sz="2000" b="1" i="0" u="none" strike="noStrike" kern="1200" cap="none" spc="0" normalizeH="0" baseline="0" noProof="0" dirty="0">
                <a:ln>
                  <a:noFill/>
                </a:ln>
                <a:solidFill>
                  <a:prstClr val="black"/>
                </a:solidFill>
                <a:effectLst/>
                <a:uLnTx/>
                <a:uFillTx/>
                <a:latin typeface="Aptos" panose="02110004020202020204"/>
                <a:ea typeface="+mn-ea"/>
                <a:cs typeface="+mn-cs"/>
              </a:rPr>
              <a:t>two</a:t>
            </a: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 religions: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Christianity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Islam </a:t>
            </a:r>
          </a:p>
        </p:txBody>
      </p:sp>
      <p:sp>
        <p:nvSpPr>
          <p:cNvPr id="8" name="TextBox 7">
            <a:extLst>
              <a:ext uri="{FF2B5EF4-FFF2-40B4-BE49-F238E27FC236}">
                <a16:creationId xmlns:a16="http://schemas.microsoft.com/office/drawing/2014/main" id="{ADA5D6CD-4507-6967-BC74-6F99DF071790}"/>
              </a:ext>
            </a:extLst>
          </p:cNvPr>
          <p:cNvSpPr txBox="1"/>
          <p:nvPr/>
        </p:nvSpPr>
        <p:spPr>
          <a:xfrm>
            <a:off x="4356409" y="268918"/>
            <a:ext cx="28472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ptos" panose="02110004020202020204"/>
                <a:ea typeface="+mn-ea"/>
                <a:cs typeface="+mn-cs"/>
              </a:rPr>
              <a:t>What will I study?</a:t>
            </a:r>
          </a:p>
        </p:txBody>
      </p:sp>
      <p:sp>
        <p:nvSpPr>
          <p:cNvPr id="10" name="Rectangle 9">
            <a:extLst>
              <a:ext uri="{FF2B5EF4-FFF2-40B4-BE49-F238E27FC236}">
                <a16:creationId xmlns:a16="http://schemas.microsoft.com/office/drawing/2014/main" id="{82ED4ABD-E9C4-CBAC-C4E7-BCAE0ED3B8B3}"/>
              </a:ext>
            </a:extLst>
          </p:cNvPr>
          <p:cNvSpPr/>
          <p:nvPr/>
        </p:nvSpPr>
        <p:spPr>
          <a:xfrm>
            <a:off x="8207359" y="328839"/>
            <a:ext cx="3902867" cy="2862322"/>
          </a:xfrm>
          <a:prstGeom prst="rect">
            <a:avLst/>
          </a:prstGeom>
          <a:solidFill>
            <a:schemeClr val="accent1">
              <a:lumMod val="20000"/>
              <a:lumOff val="80000"/>
            </a:schemeClr>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ptos" panose="02110004020202020204"/>
                <a:ea typeface="+mn-ea"/>
                <a:cs typeface="+mn-cs"/>
              </a:rPr>
              <a:t>Component 2: Thematic studies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ysClr val="windowText" lastClr="000000"/>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Aptos" panose="02110004020202020204"/>
                <a:ea typeface="+mn-ea"/>
                <a:cs typeface="+mn-cs"/>
              </a:rPr>
              <a:t>4</a:t>
            </a:r>
            <a:r>
              <a:rPr kumimoji="0" lang="en-US" sz="2000" b="0" i="0" u="none" strike="noStrike" kern="1200" cap="none" spc="0" normalizeH="0" baseline="0" noProof="0" dirty="0">
                <a:ln>
                  <a:noFill/>
                </a:ln>
                <a:solidFill>
                  <a:sysClr val="windowText" lastClr="000000"/>
                </a:solidFill>
                <a:effectLst/>
                <a:uLnTx/>
                <a:uFillTx/>
                <a:latin typeface="Aptos" panose="02110004020202020204"/>
                <a:ea typeface="+mn-ea"/>
                <a:cs typeface="+mn-cs"/>
              </a:rPr>
              <a:t> Religious, philosophical and ethical studies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ysClr val="windowText" lastClr="000000"/>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ysClr val="windowText" lastClr="000000"/>
                </a:solidFill>
                <a:effectLst/>
                <a:uLnTx/>
                <a:uFillTx/>
                <a:latin typeface="Aptos" panose="02110004020202020204"/>
                <a:ea typeface="+mn-ea"/>
                <a:cs typeface="+mn-cs"/>
              </a:rPr>
              <a:t>A: Relationships and families.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ysClr val="windowText" lastClr="000000"/>
                </a:solidFill>
                <a:effectLst/>
                <a:uLnTx/>
                <a:uFillTx/>
                <a:latin typeface="Aptos" panose="02110004020202020204"/>
                <a:ea typeface="+mn-ea"/>
                <a:cs typeface="+mn-cs"/>
              </a:rPr>
              <a:t>B: Religion and life.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ysClr val="windowText" lastClr="000000"/>
                </a:solidFill>
                <a:effectLst/>
                <a:uLnTx/>
                <a:uFillTx/>
                <a:latin typeface="Aptos" panose="02110004020202020204"/>
                <a:ea typeface="+mn-ea"/>
                <a:cs typeface="+mn-cs"/>
              </a:rPr>
              <a:t>D: Religion, peace and conflict.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ysClr val="windowText" lastClr="000000"/>
                </a:solidFill>
                <a:effectLst/>
                <a:uLnTx/>
                <a:uFillTx/>
                <a:latin typeface="Aptos" panose="02110004020202020204"/>
                <a:ea typeface="+mn-ea"/>
                <a:cs typeface="+mn-cs"/>
              </a:rPr>
              <a:t>E: Religion, crime &amp; punishment</a:t>
            </a:r>
            <a:endPar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11" name="Picture 10">
            <a:extLst>
              <a:ext uri="{FF2B5EF4-FFF2-40B4-BE49-F238E27FC236}">
                <a16:creationId xmlns:a16="http://schemas.microsoft.com/office/drawing/2014/main" id="{6E9813D0-8FE3-2908-BC2E-0D0DC39BF188}"/>
              </a:ext>
            </a:extLst>
          </p:cNvPr>
          <p:cNvPicPr>
            <a:picLocks noChangeAspect="1"/>
          </p:cNvPicPr>
          <p:nvPr/>
        </p:nvPicPr>
        <p:blipFill>
          <a:blip r:embed="rId4"/>
          <a:stretch>
            <a:fillRect/>
          </a:stretch>
        </p:blipFill>
        <p:spPr>
          <a:xfrm>
            <a:off x="5040351" y="5391114"/>
            <a:ext cx="1722269" cy="1197968"/>
          </a:xfrm>
          <a:prstGeom prst="rect">
            <a:avLst/>
          </a:prstGeom>
        </p:spPr>
      </p:pic>
      <p:sp>
        <p:nvSpPr>
          <p:cNvPr id="13" name="TextBox 12">
            <a:extLst>
              <a:ext uri="{FF2B5EF4-FFF2-40B4-BE49-F238E27FC236}">
                <a16:creationId xmlns:a16="http://schemas.microsoft.com/office/drawing/2014/main" id="{1B10A51A-D716-E383-76AD-AE71D7E72A8E}"/>
              </a:ext>
            </a:extLst>
          </p:cNvPr>
          <p:cNvSpPr txBox="1"/>
          <p:nvPr/>
        </p:nvSpPr>
        <p:spPr>
          <a:xfrm>
            <a:off x="4895710" y="3594080"/>
            <a:ext cx="445677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ptos" panose="02110004020202020204"/>
                <a:ea typeface="+mn-ea"/>
                <a:cs typeface="+mn-cs"/>
              </a:rPr>
              <a:t>What careers does it link to?</a:t>
            </a:r>
          </a:p>
        </p:txBody>
      </p:sp>
      <p:pic>
        <p:nvPicPr>
          <p:cNvPr id="14" name="Picture 8" descr="http://thelincolnite.co.uk/wp-content/uploads/2013/08/Lincolnshire_Police_Officers.jpg">
            <a:extLst>
              <a:ext uri="{FF2B5EF4-FFF2-40B4-BE49-F238E27FC236}">
                <a16:creationId xmlns:a16="http://schemas.microsoft.com/office/drawing/2014/main" id="{30BE3853-FF8F-F1F5-2596-E311F87CB45E}"/>
              </a:ext>
            </a:extLst>
          </p:cNvPr>
          <p:cNvPicPr>
            <a:picLocks noChangeAspect="1" noChangeArrowheads="1"/>
          </p:cNvPicPr>
          <p:nvPr/>
        </p:nvPicPr>
        <p:blipFill>
          <a:blip r:embed="rId5" cstate="print"/>
          <a:srcRect/>
          <a:stretch>
            <a:fillRect/>
          </a:stretch>
        </p:blipFill>
        <p:spPr bwMode="auto">
          <a:xfrm>
            <a:off x="9352482" y="3674692"/>
            <a:ext cx="1975895" cy="1110911"/>
          </a:xfrm>
          <a:prstGeom prst="rect">
            <a:avLst/>
          </a:prstGeom>
          <a:noFill/>
        </p:spPr>
      </p:pic>
      <p:pic>
        <p:nvPicPr>
          <p:cNvPr id="16" name="Picture 2" descr="http://blogs.reuters.com/russell-boyce/files/2010/12/RTXVKFF.jpg">
            <a:extLst>
              <a:ext uri="{FF2B5EF4-FFF2-40B4-BE49-F238E27FC236}">
                <a16:creationId xmlns:a16="http://schemas.microsoft.com/office/drawing/2014/main" id="{EBF0DD56-F0B2-5807-559B-02C6A63E102A}"/>
              </a:ext>
            </a:extLst>
          </p:cNvPr>
          <p:cNvPicPr>
            <a:picLocks noChangeAspect="1" noChangeArrowheads="1"/>
          </p:cNvPicPr>
          <p:nvPr/>
        </p:nvPicPr>
        <p:blipFill>
          <a:blip r:embed="rId6" cstate="print"/>
          <a:srcRect/>
          <a:stretch>
            <a:fillRect/>
          </a:stretch>
        </p:blipFill>
        <p:spPr bwMode="auto">
          <a:xfrm>
            <a:off x="8954429" y="5275546"/>
            <a:ext cx="2143150" cy="1422733"/>
          </a:xfrm>
          <a:prstGeom prst="rect">
            <a:avLst/>
          </a:prstGeom>
          <a:noFill/>
        </p:spPr>
      </p:pic>
      <p:pic>
        <p:nvPicPr>
          <p:cNvPr id="18" name="Picture 17">
            <a:extLst>
              <a:ext uri="{FF2B5EF4-FFF2-40B4-BE49-F238E27FC236}">
                <a16:creationId xmlns:a16="http://schemas.microsoft.com/office/drawing/2014/main" id="{BE2F7571-FA61-1FF8-5E1E-B749F7629554}"/>
              </a:ext>
            </a:extLst>
          </p:cNvPr>
          <p:cNvPicPr>
            <a:picLocks noChangeAspect="1"/>
          </p:cNvPicPr>
          <p:nvPr/>
        </p:nvPicPr>
        <p:blipFill>
          <a:blip r:embed="rId7"/>
          <a:stretch>
            <a:fillRect/>
          </a:stretch>
        </p:blipFill>
        <p:spPr>
          <a:xfrm>
            <a:off x="6974475" y="4152221"/>
            <a:ext cx="1256398" cy="1870319"/>
          </a:xfrm>
          <a:prstGeom prst="rect">
            <a:avLst/>
          </a:prstGeom>
        </p:spPr>
      </p:pic>
    </p:spTree>
    <p:extLst>
      <p:ext uri="{BB962C8B-B14F-4D97-AF65-F5344CB8AC3E}">
        <p14:creationId xmlns:p14="http://schemas.microsoft.com/office/powerpoint/2010/main" val="239429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10"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DFF0BD-63C6-3283-373C-618C784D86D1}"/>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761F948C-7C2E-66D0-F1BB-5FDA8972A622}"/>
              </a:ext>
            </a:extLst>
          </p:cNvPr>
          <p:cNvSpPr txBox="1"/>
          <p:nvPr/>
        </p:nvSpPr>
        <p:spPr>
          <a:xfrm>
            <a:off x="100685" y="2023945"/>
            <a:ext cx="7437864" cy="477053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ptos" panose="02110004020202020204"/>
                <a:ea typeface="+mn-ea"/>
                <a:cs typeface="+mn-cs"/>
              </a:rPr>
              <a:t>What is sociology?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rPr>
              <a:t>These are the kind of  questions that you will look at in Sociology: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rPr>
              <a:t>• Are all ‘hoodies’ hooligans?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rPr>
              <a:t>•Why are young black people eight times more likely to be stopped and searched than white people?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rPr>
              <a:t>•Why do girls do better at school than boys?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rPr>
              <a:t>•What is gang culture?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rPr>
              <a:t>•What does it mean to be poor in Britain today?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rPr>
              <a:t>Sociology studies how society works. It helps you to understand how individuals fit into a wider social network and encourage you to question beliefs about society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rPr>
              <a:t> Sociologists are interested in why society works in the way that it does and the extent to which our behaviour and opportunities can be shaped by our social class, age, gender and race. </a:t>
            </a:r>
            <a:endParaRPr kumimoji="0" lang="en-GB" sz="2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8" name="TextBox 7">
            <a:extLst>
              <a:ext uri="{FF2B5EF4-FFF2-40B4-BE49-F238E27FC236}">
                <a16:creationId xmlns:a16="http://schemas.microsoft.com/office/drawing/2014/main" id="{29906AB0-2A07-3C65-CA90-971390102E76}"/>
              </a:ext>
            </a:extLst>
          </p:cNvPr>
          <p:cNvSpPr txBox="1"/>
          <p:nvPr/>
        </p:nvSpPr>
        <p:spPr>
          <a:xfrm>
            <a:off x="211873" y="326772"/>
            <a:ext cx="2847279"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FF0000"/>
                </a:solidFill>
                <a:effectLst/>
                <a:uLnTx/>
                <a:uFillTx/>
                <a:latin typeface="Aptos" panose="02110004020202020204"/>
                <a:ea typeface="+mn-ea"/>
                <a:cs typeface="+mn-cs"/>
              </a:rPr>
              <a:t>New for 2025!</a:t>
            </a:r>
          </a:p>
        </p:txBody>
      </p:sp>
      <p:sp>
        <p:nvSpPr>
          <p:cNvPr id="13" name="TextBox 12">
            <a:extLst>
              <a:ext uri="{FF2B5EF4-FFF2-40B4-BE49-F238E27FC236}">
                <a16:creationId xmlns:a16="http://schemas.microsoft.com/office/drawing/2014/main" id="{FE43E46A-C06B-41F9-E89E-7B7C38FAF6B4}"/>
              </a:ext>
            </a:extLst>
          </p:cNvPr>
          <p:cNvSpPr txBox="1"/>
          <p:nvPr/>
        </p:nvSpPr>
        <p:spPr>
          <a:xfrm>
            <a:off x="7735228" y="3638685"/>
            <a:ext cx="445677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ptos" panose="02110004020202020204"/>
                <a:ea typeface="+mn-ea"/>
                <a:cs typeface="+mn-cs"/>
              </a:rPr>
              <a:t>What careers does it link to?</a:t>
            </a:r>
          </a:p>
        </p:txBody>
      </p:sp>
      <p:pic>
        <p:nvPicPr>
          <p:cNvPr id="2050" name="Picture 2" descr="4 Advice on How to Study Sociology ...">
            <a:extLst>
              <a:ext uri="{FF2B5EF4-FFF2-40B4-BE49-F238E27FC236}">
                <a16:creationId xmlns:a16="http://schemas.microsoft.com/office/drawing/2014/main" id="{AC4D6BEE-9B5C-C210-78AE-BA8F92F4E2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8897" y="63518"/>
            <a:ext cx="3533997" cy="184086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descr="A white paper with black text&#10;&#10;AI-generated content may be incorrect.">
            <a:extLst>
              <a:ext uri="{FF2B5EF4-FFF2-40B4-BE49-F238E27FC236}">
                <a16:creationId xmlns:a16="http://schemas.microsoft.com/office/drawing/2014/main" id="{E500F712-2EDE-8C0E-DA68-97A2687693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3231" y="326771"/>
            <a:ext cx="3804398" cy="3112689"/>
          </a:xfrm>
          <a:prstGeom prst="rect">
            <a:avLst/>
          </a:prstGeom>
        </p:spPr>
      </p:pic>
      <p:sp>
        <p:nvSpPr>
          <p:cNvPr id="23" name="TextBox 22">
            <a:extLst>
              <a:ext uri="{FF2B5EF4-FFF2-40B4-BE49-F238E27FC236}">
                <a16:creationId xmlns:a16="http://schemas.microsoft.com/office/drawing/2014/main" id="{C8A9D58F-A805-0264-D1EF-963055469C6F}"/>
              </a:ext>
            </a:extLst>
          </p:cNvPr>
          <p:cNvSpPr txBox="1"/>
          <p:nvPr/>
        </p:nvSpPr>
        <p:spPr>
          <a:xfrm>
            <a:off x="7893231" y="4476120"/>
            <a:ext cx="4105481" cy="1908215"/>
          </a:xfrm>
          <a:prstGeom prst="rect">
            <a:avLst/>
          </a:prstGeom>
          <a:solidFill>
            <a:schemeClr val="accent4">
              <a:lumMod val="20000"/>
              <a:lumOff val="80000"/>
            </a:schemeClr>
          </a:solid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Aptos" panose="02110004020202020204"/>
                <a:ea typeface="+mn-ea"/>
                <a:cs typeface="+mn-cs"/>
              </a:rPr>
              <a:t>Social work/services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Aptos" panose="02110004020202020204"/>
                <a:ea typeface="+mn-ea"/>
                <a:cs typeface="+mn-cs"/>
              </a:rPr>
              <a:t>Community projects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Aptos" panose="02110004020202020204"/>
                <a:ea typeface="+mn-ea"/>
                <a:cs typeface="+mn-cs"/>
              </a:rPr>
              <a:t>Journalism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Aptos" panose="02110004020202020204"/>
                <a:ea typeface="+mn-ea"/>
                <a:cs typeface="+mn-cs"/>
              </a:rPr>
              <a:t>Prison officers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Aptos" panose="02110004020202020204"/>
                <a:ea typeface="+mn-ea"/>
                <a:cs typeface="+mn-cs"/>
              </a:rPr>
              <a:t>Police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06923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p:bldP spid="23" grpId="0" animBg="1"/>
    </p:bldLst>
  </p:timing>
</p:sld>
</file>

<file path=ppt/theme/theme1.xml><?xml version="1.0" encoding="utf-8"?>
<a:theme xmlns:a="http://schemas.openxmlformats.org/drawingml/2006/main" name="MayfieldTheme updated">
  <a:themeElements>
    <a:clrScheme name="Mayfield 1">
      <a:dk1>
        <a:srgbClr val="283583"/>
      </a:dk1>
      <a:lt1>
        <a:sysClr val="window" lastClr="FFFFFF"/>
      </a:lt1>
      <a:dk2>
        <a:srgbClr val="121543"/>
      </a:dk2>
      <a:lt2>
        <a:srgbClr val="9CBFDD"/>
      </a:lt2>
      <a:accent1>
        <a:srgbClr val="0872B8"/>
      </a:accent1>
      <a:accent2>
        <a:srgbClr val="909090"/>
      </a:accent2>
      <a:accent3>
        <a:srgbClr val="9290BA"/>
      </a:accent3>
      <a:accent4>
        <a:srgbClr val="80B2E8"/>
      </a:accent4>
      <a:accent5>
        <a:srgbClr val="394CBD"/>
      </a:accent5>
      <a:accent6>
        <a:srgbClr val="1251AE"/>
      </a:accent6>
      <a:hlink>
        <a:srgbClr val="0563C1"/>
      </a:hlink>
      <a:folHlink>
        <a:srgbClr val="954F72"/>
      </a:folHlink>
    </a:clrScheme>
    <a:fontScheme name="Mayfield 1">
      <a:majorFont>
        <a:latin typeface="Grenoble Heavy SF"/>
        <a:ea typeface=""/>
        <a:cs typeface=""/>
      </a:majorFont>
      <a:minorFont>
        <a:latin typeface="Franklin Gothic Medium"/>
        <a:ea typeface=""/>
        <a:cs typeface=""/>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yfieldTheme updated" id="{54DA8249-73F7-4475-B8DA-D7A096F96000}" vid="{910CF85A-C065-4856-A5BD-9C12C444C9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EFA3F6049CB6469E794F0D66C8917E" ma:contentTypeVersion="13" ma:contentTypeDescription="Create a new document." ma:contentTypeScope="" ma:versionID="66700f4ab34b27451fefaab5826afab6">
  <xsd:schema xmlns:xsd="http://www.w3.org/2001/XMLSchema" xmlns:xs="http://www.w3.org/2001/XMLSchema" xmlns:p="http://schemas.microsoft.com/office/2006/metadata/properties" xmlns:ns2="a4ccbfd7-44dc-4e61-840c-645355d81de8" xmlns:ns3="2becb79c-ef01-4212-a3c6-5f1281ae6ed4" targetNamespace="http://schemas.microsoft.com/office/2006/metadata/properties" ma:root="true" ma:fieldsID="6505846afd91e94de40a489afc6204c1" ns2:_="" ns3:_="">
    <xsd:import namespace="a4ccbfd7-44dc-4e61-840c-645355d81de8"/>
    <xsd:import namespace="2becb79c-ef01-4212-a3c6-5f1281ae6ed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cbfd7-44dc-4e61-840c-645355d81d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e5fbf4e7-4c5a-4f72-bbe6-91898e03e70a"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becb79c-ef01-4212-a3c6-5f1281ae6ed4"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d766dce-63c8-450d-8a0b-abca1092f852}" ma:internalName="TaxCatchAll" ma:showField="CatchAllData" ma:web="2becb79c-ef01-4212-a3c6-5f1281ae6e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4ccbfd7-44dc-4e61-840c-645355d81de8">
      <Terms xmlns="http://schemas.microsoft.com/office/infopath/2007/PartnerControls"/>
    </lcf76f155ced4ddcb4097134ff3c332f>
    <TaxCatchAll xmlns="2becb79c-ef01-4212-a3c6-5f1281ae6ed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25668B-5DAF-487D-9D6A-1AD02A0F4569}"/>
</file>

<file path=customXml/itemProps2.xml><?xml version="1.0" encoding="utf-8"?>
<ds:datastoreItem xmlns:ds="http://schemas.openxmlformats.org/officeDocument/2006/customXml" ds:itemID="{A06542D8-C568-48E0-ADC2-F952CA3771A8}">
  <ds:schemaRefs>
    <ds:schemaRef ds:uri="http://purl.org/dc/terms/"/>
    <ds:schemaRef ds:uri="http://purl.org/dc/dcmitype/"/>
    <ds:schemaRef ds:uri="http://schemas.microsoft.com/office/infopath/2007/PartnerControls"/>
    <ds:schemaRef ds:uri="http://schemas.microsoft.com/office/2006/metadata/properties"/>
    <ds:schemaRef ds:uri="d529b8be-5566-4343-8007-cffb4300701a"/>
    <ds:schemaRef ds:uri="http://schemas.microsoft.com/office/2006/documentManagement/types"/>
    <ds:schemaRef ds:uri="http://schemas.openxmlformats.org/package/2006/metadata/core-properties"/>
    <ds:schemaRef ds:uri="3fd2b3e8-6ba5-446b-8738-5499914f3ec1"/>
    <ds:schemaRef ds:uri="http://www.w3.org/XML/1998/namespace"/>
    <ds:schemaRef ds:uri="http://purl.org/dc/elements/1.1/"/>
    <ds:schemaRef ds:uri="256cee14-f636-4681-b71d-45a30a133b2b"/>
    <ds:schemaRef ds:uri="6f14df77-98d2-4ed4-8da8-6de542f49458"/>
  </ds:schemaRefs>
</ds:datastoreItem>
</file>

<file path=customXml/itemProps3.xml><?xml version="1.0" encoding="utf-8"?>
<ds:datastoreItem xmlns:ds="http://schemas.openxmlformats.org/officeDocument/2006/customXml" ds:itemID="{3B45C33B-1D95-4DC9-9F8E-199D62C153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MayfieldTheme updated</Template>
  <TotalTime>4762</TotalTime>
  <Words>561</Words>
  <Application>Microsoft Office PowerPoint</Application>
  <PresentationFormat>Widescreen</PresentationFormat>
  <Paragraphs>84</Paragraphs>
  <Slides>6</Slides>
  <Notes>1</Notes>
  <HiddenSlides>0</HiddenSlides>
  <MMClips>0</MMClips>
  <ScaleCrop>false</ScaleCrop>
  <HeadingPairs>
    <vt:vector size="4" baseType="variant">
      <vt:variant>
        <vt:lpstr>Theme</vt:lpstr>
      </vt:variant>
      <vt:variant>
        <vt:i4>4</vt:i4>
      </vt:variant>
      <vt:variant>
        <vt:lpstr>Slide Titles</vt:lpstr>
      </vt:variant>
      <vt:variant>
        <vt:i4>6</vt:i4>
      </vt:variant>
    </vt:vector>
  </HeadingPairs>
  <TitlesOfParts>
    <vt:vector size="10" baseType="lpstr">
      <vt:lpstr>MayfieldTheme updated</vt:lpstr>
      <vt:lpstr>Office Theme</vt:lpstr>
      <vt:lpstr>1_Office Theme</vt:lpstr>
      <vt:lpstr>2_Office Theme</vt:lpstr>
      <vt:lpstr>PowerPoint Presentation</vt:lpstr>
      <vt:lpstr>PowerPoint Presentation</vt:lpstr>
      <vt:lpstr>  Graphics Digital manipulation of designs, typography, digital drawing, print making  </vt:lpstr>
      <vt:lpstr>Food Preparation and Nutrition  Topics-Nutrition, Food production, Food Science, Cooking Methods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M CATHIE</dc:creator>
  <cp:lastModifiedBy>Mrs J FIRTH</cp:lastModifiedBy>
  <cp:revision>58</cp:revision>
  <cp:lastPrinted>2024-03-05T10:41:17Z</cp:lastPrinted>
  <dcterms:created xsi:type="dcterms:W3CDTF">2023-07-17T10:35:56Z</dcterms:created>
  <dcterms:modified xsi:type="dcterms:W3CDTF">2025-03-12T11:44:42Z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0x010100CBEFA3F6049CB6469E794F0D66C8917E</vt:lpwstr>
  </property>
  <property fmtid="{D5CDD505-2E9C-101B-9397-08002B2CF9AE}" name="MediaServiceImageTags" pid="3">
    <vt:lpwstr/>
  </property>
  <property fmtid="{D5CDD505-2E9C-101B-9397-08002B2CF9AE}" name="NXPowerLiteLastOptimized" pid="4">
    <vt:lpwstr>743725</vt:lpwstr>
  </property>
  <property fmtid="{D5CDD505-2E9C-101B-9397-08002B2CF9AE}" name="NXPowerLiteSettings" pid="5">
    <vt:lpwstr>F7000400038000</vt:lpwstr>
  </property>
  <property fmtid="{D5CDD505-2E9C-101B-9397-08002B2CF9AE}" name="NXPowerLiteVersion" pid="6">
    <vt:lpwstr>S10.3.1</vt:lpwstr>
  </property>
</Properties>
</file>